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9" r:id="rId5"/>
    <p:sldId id="262" r:id="rId6"/>
    <p:sldId id="265" r:id="rId7"/>
    <p:sldId id="268" r:id="rId8"/>
    <p:sldId id="272" r:id="rId9"/>
    <p:sldId id="273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Obdélník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11" name="Obdélník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7B0292-1FF5-4A20-86EC-D0D039CB4277}" type="datetimeFigureOut">
              <a:rPr lang="sk-SK" smtClean="0"/>
              <a:pPr/>
              <a:t>17. 12. 2018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C13207-3AFE-4BEB-8352-EB9CE6939B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1B90FF-B430-4F19-A0F6-CE8A35AB0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295" y="571500"/>
            <a:ext cx="6455447" cy="896112"/>
          </a:xfrm>
        </p:spPr>
        <p:txBody>
          <a:bodyPr>
            <a:normAutofit/>
          </a:bodyPr>
          <a:lstStyle/>
          <a:p>
            <a:r>
              <a:rPr lang="sk-SK" dirty="0" smtClean="0"/>
              <a:t>      Program Erasmus+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4A8A128-9EC1-414F-88E6-3B9C349F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959" y="2162451"/>
            <a:ext cx="7830312" cy="1655762"/>
          </a:xfrm>
        </p:spPr>
        <p:txBody>
          <a:bodyPr>
            <a:noAutofit/>
          </a:bodyPr>
          <a:lstStyle/>
          <a:p>
            <a:r>
              <a:rPr lang="sk-SK" sz="4000" dirty="0" smtClean="0"/>
              <a:t>Rozvíjaj a zdieľaj svoje zručnosti                 a skúsenosti pre európske profesie         v </a:t>
            </a:r>
            <a:r>
              <a:rPr lang="sk-SK" sz="4000" dirty="0" smtClean="0"/>
              <a:t>zahraničí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81912" y="5779008"/>
            <a:ext cx="769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Trieda IV. B, študijný odbor mechanik elektrotechnik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14845447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 firiem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19744"/>
            <a:ext cx="10972800" cy="4625609"/>
          </a:xfrm>
        </p:spPr>
        <p:txBody>
          <a:bodyPr/>
          <a:lstStyle/>
          <a:p>
            <a:r>
              <a:rPr lang="sk-SK" dirty="0" smtClean="0"/>
              <a:t>Daalba</a:t>
            </a:r>
          </a:p>
          <a:p>
            <a:r>
              <a:rPr lang="sk-SK" dirty="0" smtClean="0"/>
              <a:t>Ferretéria vulcano</a:t>
            </a:r>
          </a:p>
          <a:p>
            <a:r>
              <a:rPr lang="sk-SK" dirty="0" smtClean="0"/>
              <a:t>Luz Futur</a:t>
            </a:r>
          </a:p>
          <a:p>
            <a:r>
              <a:rPr lang="sk-SK" dirty="0" smtClean="0"/>
              <a:t>Lumilec SL</a:t>
            </a:r>
          </a:p>
          <a:p>
            <a:r>
              <a:rPr lang="sk-SK" dirty="0" smtClean="0"/>
              <a:t>Tritec nova</a:t>
            </a:r>
            <a:endParaRPr lang="sk-SK" dirty="0"/>
          </a:p>
        </p:txBody>
      </p:sp>
      <p:pic>
        <p:nvPicPr>
          <p:cNvPr id="1026" name="Picture 2" descr="C:\Users\žiak\Desktop\Durčák pracuje.png"/>
          <p:cNvPicPr>
            <a:picLocks noChangeAspect="1" noChangeArrowheads="1"/>
          </p:cNvPicPr>
          <p:nvPr/>
        </p:nvPicPr>
        <p:blipFill>
          <a:blip r:embed="rId2" cstate="print"/>
          <a:srcRect r="25394"/>
          <a:stretch>
            <a:fillRect/>
          </a:stretch>
        </p:blipFill>
        <p:spPr bwMode="auto">
          <a:xfrm>
            <a:off x="8972283" y="347472"/>
            <a:ext cx="3125229" cy="500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46168758_368333367072979_3080518142905024512_n">
            <a:extLst>
              <a:ext uri="{FF2B5EF4-FFF2-40B4-BE49-F238E27FC236}">
                <a16:creationId xmlns:a16="http://schemas.microsoft.com/office/drawing/2014/main" xmlns="" id="{A973E354-80DA-4286-8AAB-03C3BD42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440" y="2939129"/>
            <a:ext cx="6373368" cy="3580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45581125_2164865930419960_5336048371910049792_n">
            <a:extLst>
              <a:ext uri="{FF2B5EF4-FFF2-40B4-BE49-F238E27FC236}">
                <a16:creationId xmlns:a16="http://schemas.microsoft.com/office/drawing/2014/main" xmlns="" id="{497DBD83-A952-476F-B72A-AD4E6B58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22" y="4444755"/>
            <a:ext cx="1814630" cy="2175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2E8470-FB05-43FA-9573-37E1741C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Arial" panose="020B0604020202020204" pitchFamily="34" charset="0"/>
              </a:rPr>
              <a:t>Daalba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AB959E9-5B6E-406C-A9DB-E383718DC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587881"/>
            <a:ext cx="4648200" cy="2618359"/>
          </a:xfrm>
        </p:spPr>
        <p:txBody>
          <a:bodyPr/>
          <a:lstStyle/>
          <a:p>
            <a:r>
              <a:rPr lang="sk-SK" dirty="0">
                <a:cs typeface="Arial" panose="020B0604020202020204" pitchFamily="34" charset="0"/>
              </a:rPr>
              <a:t>Pracoval: Milan </a:t>
            </a:r>
            <a:r>
              <a:rPr lang="sk-SK" dirty="0" err="1">
                <a:cs typeface="Arial" panose="020B0604020202020204" pitchFamily="34" charset="0"/>
              </a:rPr>
              <a:t>Fulajtár</a:t>
            </a:r>
            <a:endParaRPr lang="sk-SK" dirty="0">
              <a:cs typeface="Arial" panose="020B0604020202020204" pitchFamily="34" charset="0"/>
            </a:endParaRPr>
          </a:p>
          <a:p>
            <a:endParaRPr lang="sk-SK" sz="1600" dirty="0">
              <a:cs typeface="Arial" panose="020B0604020202020204" pitchFamily="34" charset="0"/>
            </a:endParaRPr>
          </a:p>
          <a:p>
            <a:r>
              <a:rPr lang="sk-SK" dirty="0" smtClean="0">
                <a:cs typeface="Arial" panose="020B0604020202020204" pitchFamily="34" charset="0"/>
              </a:rPr>
              <a:t>Činnosť: domové alebo komerčné inštalácie</a:t>
            </a:r>
            <a:r>
              <a:rPr lang="sk-SK" dirty="0" smtClean="0"/>
              <a:t>, rôzne</a:t>
            </a:r>
            <a:r>
              <a:rPr lang="en-GB" dirty="0" smtClean="0"/>
              <a:t> </a:t>
            </a:r>
            <a:r>
              <a:rPr lang="sk-SK" dirty="0" smtClean="0"/>
              <a:t>druhy</a:t>
            </a:r>
            <a:r>
              <a:rPr lang="en-GB" dirty="0" smtClean="0"/>
              <a:t> </a:t>
            </a:r>
            <a:r>
              <a:rPr lang="sk-SK" dirty="0" err="1" smtClean="0"/>
              <a:t>op</a:t>
            </a:r>
            <a:r>
              <a:rPr lang="en-GB" dirty="0" err="1" smtClean="0"/>
              <a:t>rá</a:t>
            </a:r>
            <a:r>
              <a:rPr lang="sk-SK" dirty="0" smtClean="0"/>
              <a:t>v</a:t>
            </a:r>
            <a:endParaRPr lang="sk-SK" dirty="0" smtClean="0"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xmlns="" id="{BA8F3698-1D5E-4E27-BF38-2860E12EE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98" b="27798"/>
          <a:stretch>
            <a:fillRect/>
          </a:stretch>
        </p:blipFill>
        <p:spPr>
          <a:xfrm>
            <a:off x="5375212" y="630809"/>
            <a:ext cx="6438836" cy="5230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xmlns="" id="{B508663A-38EB-44CB-9CF2-37E7EFD6F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98" b="27798"/>
          <a:stretch>
            <a:fillRect/>
          </a:stretch>
        </p:blipFill>
        <p:spPr>
          <a:xfrm>
            <a:off x="1481328" y="4105657"/>
            <a:ext cx="3204000" cy="2529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0056431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scontent-frt3-2.xx.fbcdn.net/v/t1.15752-9/46793820_197895484424779_2214959229192634368_n.jpg?_nc_cat=105&amp;_nc_ht=scontent-frt3-2.xx&amp;oh=eba1b41fbc66037dcd655f846e566f69&amp;oe=5C673EA8">
            <a:extLst>
              <a:ext uri="{FF2B5EF4-FFF2-40B4-BE49-F238E27FC236}">
                <a16:creationId xmlns:a16="http://schemas.microsoft.com/office/drawing/2014/main" xmlns="" id="{CE0B941F-952B-456E-A6F0-FD152555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8956" y="310896"/>
            <a:ext cx="2553028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B6CAF0-2E3B-468D-AB16-7B28666E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Ferretería</a:t>
            </a:r>
            <a:r>
              <a:rPr lang="sk-SK" b="1" dirty="0" smtClean="0"/>
              <a:t> </a:t>
            </a:r>
            <a:r>
              <a:rPr lang="sk-SK" b="1" dirty="0" err="1"/>
              <a:t>vulcano</a:t>
            </a:r>
            <a:r>
              <a:rPr lang="sk-SK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629961C-4912-46C3-B1FE-2C7044CC7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551456"/>
            <a:ext cx="8686800" cy="2508480"/>
          </a:xfrm>
        </p:spPr>
        <p:txBody>
          <a:bodyPr/>
          <a:lstStyle/>
          <a:p>
            <a:r>
              <a:rPr lang="sk-SK" dirty="0" smtClean="0"/>
              <a:t>Pracovali: Matej Durčák, Ľuboš </a:t>
            </a:r>
            <a:r>
              <a:rPr lang="sk-SK" dirty="0"/>
              <a:t>Ján </a:t>
            </a:r>
            <a:r>
              <a:rPr lang="sk-SK" dirty="0" smtClean="0"/>
              <a:t>Baťo, Matej Chabada</a:t>
            </a:r>
          </a:p>
          <a:p>
            <a:endParaRPr lang="sk-SK" sz="1600" dirty="0"/>
          </a:p>
          <a:p>
            <a:r>
              <a:rPr lang="sk-SK" dirty="0" smtClean="0"/>
              <a:t>Činnosť: montáž nových LED reflektorov, pásikov a žiaroviek</a:t>
            </a:r>
            <a:endParaRPr lang="sk-SK" dirty="0"/>
          </a:p>
        </p:txBody>
      </p:sp>
      <p:pic>
        <p:nvPicPr>
          <p:cNvPr id="7" name="Picture 2" descr="C:\Users\durca\Downloads\46775500_499017457275474_2543832352585416704_n.jpg">
            <a:extLst>
              <a:ext uri="{FF2B5EF4-FFF2-40B4-BE49-F238E27FC236}">
                <a16:creationId xmlns:a16="http://schemas.microsoft.com/office/drawing/2014/main" xmlns="" id="{97706F83-CA77-46F6-A1EA-FA422B14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42"/>
          <a:stretch>
            <a:fillRect/>
          </a:stretch>
        </p:blipFill>
        <p:spPr bwMode="auto">
          <a:xfrm>
            <a:off x="1085353" y="3941064"/>
            <a:ext cx="4615267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urca\Downloads\46756596_628905500862390_377897778484871168_n.jpg">
            <a:extLst>
              <a:ext uri="{FF2B5EF4-FFF2-40B4-BE49-F238E27FC236}">
                <a16:creationId xmlns:a16="http://schemas.microsoft.com/office/drawing/2014/main" xmlns="" id="{6A8733A6-1B35-4B82-85B7-E9478339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921" y="3827935"/>
            <a:ext cx="4863401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20924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AD025D-A7E1-40D2-B0D9-155B4B5F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Luz futur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E807A7E-15E4-45F9-8C57-4F7FB0D8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670177"/>
            <a:ext cx="6961632" cy="2435479"/>
          </a:xfrm>
        </p:spPr>
        <p:txBody>
          <a:bodyPr>
            <a:normAutofit/>
          </a:bodyPr>
          <a:lstStyle/>
          <a:p>
            <a:r>
              <a:rPr lang="sk-SK" dirty="0"/>
              <a:t>Pracoval: Daniel Kováč</a:t>
            </a:r>
          </a:p>
          <a:p>
            <a:endParaRPr lang="sk-SK" sz="1600" dirty="0"/>
          </a:p>
          <a:p>
            <a:r>
              <a:rPr lang="sk-SK" dirty="0" smtClean="0"/>
              <a:t>Činnosť: domové </a:t>
            </a:r>
            <a:r>
              <a:rPr lang="sk-SK" dirty="0"/>
              <a:t>a </a:t>
            </a:r>
            <a:r>
              <a:rPr lang="sk-SK" dirty="0" smtClean="0"/>
              <a:t>bytové inštalácie, servis elektrických inštalácií</a:t>
            </a:r>
            <a:endParaRPr lang="sk-SK" dirty="0"/>
          </a:p>
          <a:p>
            <a:endParaRPr lang="sk-SK" dirty="0"/>
          </a:p>
        </p:txBody>
      </p:sp>
      <p:pic>
        <p:nvPicPr>
          <p:cNvPr id="5" name="Obrázok 4" descr="VÃ½sledok vyhÄ¾adÃ¡vania obrÃ¡zkov pre dopyt luzfutur">
            <a:extLst>
              <a:ext uri="{FF2B5EF4-FFF2-40B4-BE49-F238E27FC236}">
                <a16:creationId xmlns:a16="http://schemas.microsoft.com/office/drawing/2014/main" xmlns="" id="{8543440A-91DF-4857-B6D4-67B0D1F6B4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7" r="7755"/>
          <a:stretch>
            <a:fillRect/>
          </a:stretch>
        </p:blipFill>
        <p:spPr bwMode="auto">
          <a:xfrm>
            <a:off x="1389888" y="3739896"/>
            <a:ext cx="3758184" cy="24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3" descr="20181113_134619.jpg">
            <a:extLst>
              <a:ext uri="{FF2B5EF4-FFF2-40B4-BE49-F238E27FC236}">
                <a16:creationId xmlns:a16="http://schemas.microsoft.com/office/drawing/2014/main" xmlns="" id="{6D45BF95-FD4F-4BB4-AA8E-42F5564BE3D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25896" y="3666749"/>
            <a:ext cx="2697481" cy="2276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4" descr="20181113_134135.jpg">
            <a:extLst>
              <a:ext uri="{FF2B5EF4-FFF2-40B4-BE49-F238E27FC236}">
                <a16:creationId xmlns:a16="http://schemas.microsoft.com/office/drawing/2014/main" xmlns="" id="{98F523F4-FC24-4152-A08C-CEAC4B6A11EC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5784" y="481606"/>
            <a:ext cx="4428418" cy="371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943179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8B1D00-8462-4237-83D6-45F1A713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LUMILEC</a:t>
            </a:r>
            <a:r>
              <a:rPr lang="sk-SK" dirty="0"/>
              <a:t> </a:t>
            </a:r>
            <a:r>
              <a:rPr lang="sk-SK" b="1" dirty="0"/>
              <a:t>SL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FF5E539-661A-4695-933F-F8C12AF8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56" y="1578737"/>
            <a:ext cx="7098792" cy="2828671"/>
          </a:xfrm>
        </p:spPr>
        <p:txBody>
          <a:bodyPr/>
          <a:lstStyle/>
          <a:p>
            <a:r>
              <a:rPr lang="sk-SK" dirty="0"/>
              <a:t>Pracoval: Jozef Medveď</a:t>
            </a:r>
          </a:p>
          <a:p>
            <a:endParaRPr lang="sk-SK" sz="1600" dirty="0"/>
          </a:p>
          <a:p>
            <a:r>
              <a:rPr lang="sk-SK" dirty="0" smtClean="0"/>
              <a:t>Činnosť: domové a bytové inštalácie, inštalácia klimatizácií</a:t>
            </a:r>
            <a:endParaRPr lang="sk-SK" dirty="0"/>
          </a:p>
        </p:txBody>
      </p:sp>
      <p:pic>
        <p:nvPicPr>
          <p:cNvPr id="6" name="Obrázok 4">
            <a:extLst>
              <a:ext uri="{FF2B5EF4-FFF2-40B4-BE49-F238E27FC236}">
                <a16:creationId xmlns:a16="http://schemas.microsoft.com/office/drawing/2014/main" xmlns="" id="{0F872B66-7DCE-4C42-878A-C32D700B2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536" y="438912"/>
            <a:ext cx="3093720" cy="5499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Obrázok 4">
            <a:extLst>
              <a:ext uri="{FF2B5EF4-FFF2-40B4-BE49-F238E27FC236}">
                <a16:creationId xmlns:a16="http://schemas.microsoft.com/office/drawing/2014/main" xmlns="" id="{29CC11D4-ECE5-4828-938F-34BBEBE05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729" y="3578161"/>
            <a:ext cx="5183999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371CFD2D-32F9-40F9-8E4B-B1B67E8B0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04" y="3767328"/>
            <a:ext cx="2167663" cy="2871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0237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D5C063-E59D-46E0-A25E-6C2481DBF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TRITEC NOVA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5F3AFA1-FA30-4C5D-B070-E49C4962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56" y="1688465"/>
            <a:ext cx="5635752" cy="3834512"/>
          </a:xfrm>
        </p:spPr>
        <p:txBody>
          <a:bodyPr/>
          <a:lstStyle/>
          <a:p>
            <a:r>
              <a:rPr lang="sk-SK" dirty="0"/>
              <a:t>Pracoval: Marek </a:t>
            </a:r>
            <a:r>
              <a:rPr lang="sk-SK" dirty="0" err="1"/>
              <a:t>Valenčát</a:t>
            </a:r>
            <a:endParaRPr lang="sk-SK" dirty="0"/>
          </a:p>
          <a:p>
            <a:endParaRPr lang="sk-SK" sz="1600" dirty="0"/>
          </a:p>
          <a:p>
            <a:r>
              <a:rPr lang="sk-SK" dirty="0" smtClean="0"/>
              <a:t>Činnosť: elektroinštalácie,  údržba brán na ovládanie, údržba bezpečnostných systémov a zásobárni bytových komplexov úžitkovou vodou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CD679C-99CD-4A19-B5BE-1EB4A2B57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dirty="0"/>
          </a:p>
        </p:txBody>
      </p:sp>
      <p:pic>
        <p:nvPicPr>
          <p:cNvPr id="2055" name="Picture 7" descr="yzfLWeT2_400x400">
            <a:extLst>
              <a:ext uri="{FF2B5EF4-FFF2-40B4-BE49-F238E27FC236}">
                <a16:creationId xmlns:a16="http://schemas.microsoft.com/office/drawing/2014/main" xmlns="" id="{C067DD93-0F64-4111-B564-ED1865BA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61"/>
          <a:stretch>
            <a:fillRect/>
          </a:stretch>
        </p:blipFill>
        <p:spPr bwMode="auto">
          <a:xfrm>
            <a:off x="7654549" y="235676"/>
            <a:ext cx="2641596" cy="236122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5624437_295080357762539_6574596848495886336_n">
            <a:extLst>
              <a:ext uri="{FF2B5EF4-FFF2-40B4-BE49-F238E27FC236}">
                <a16:creationId xmlns:a16="http://schemas.microsoft.com/office/drawing/2014/main" xmlns="" id="{70531BBF-797F-407C-A6F3-45A774AA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653" y="2890444"/>
            <a:ext cx="2841523" cy="378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45685135_288436995129059_7719557403586330624_n">
            <a:extLst>
              <a:ext uri="{FF2B5EF4-FFF2-40B4-BE49-F238E27FC236}">
                <a16:creationId xmlns:a16="http://schemas.microsoft.com/office/drawing/2014/main" xmlns="" id="{1A19D709-E405-4F3C-9BBE-E1334168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8864" y="2885262"/>
            <a:ext cx="2801111" cy="378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9063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Zhodnotenie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9912" y="1651889"/>
            <a:ext cx="7857744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k-SK" dirty="0" smtClean="0"/>
              <a:t>Zlepšenie sa v anglickom a španielskom jazyku</a:t>
            </a:r>
          </a:p>
          <a:p>
            <a:pPr>
              <a:spcBef>
                <a:spcPts val="600"/>
              </a:spcBef>
            </a:pPr>
            <a:r>
              <a:rPr lang="sk-SK" dirty="0" smtClean="0"/>
              <a:t>Rozvíjanie odborných vedomostí                      a zručností, oboznámenie sa so španielskymi normami</a:t>
            </a:r>
          </a:p>
          <a:p>
            <a:pPr>
              <a:spcBef>
                <a:spcPts val="600"/>
              </a:spcBef>
            </a:pPr>
            <a:r>
              <a:rPr lang="sk-SK" dirty="0" smtClean="0"/>
              <a:t>Spoznávanie španielskej kultúry  a nových zahraničných priateľov</a:t>
            </a:r>
          </a:p>
          <a:p>
            <a:pPr>
              <a:spcBef>
                <a:spcPts val="600"/>
              </a:spcBef>
            </a:pPr>
            <a:r>
              <a:rPr lang="sk-SK" dirty="0" smtClean="0"/>
              <a:t>Samostatnosť , spolupráca s cudzími ľuďmi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3" descr="C:\Users\durca\Downloads\46709259_564272650684729_6057098476678807552_n.jpg">
            <a:extLst>
              <a:ext uri="{FF2B5EF4-FFF2-40B4-BE49-F238E27FC236}">
                <a16:creationId xmlns:a16="http://schemas.microsoft.com/office/drawing/2014/main" xmlns="" id="{EE957352-73A4-4B02-862A-02B33D183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4131"/>
            <a:ext cx="3766605" cy="5882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 </a:t>
            </a:r>
            <a:endParaRPr lang="sk-SK" dirty="0"/>
          </a:p>
        </p:txBody>
      </p:sp>
      <p:sp>
        <p:nvSpPr>
          <p:cNvPr id="4" name="Veselý obličej 3"/>
          <p:cNvSpPr/>
          <p:nvPr/>
        </p:nvSpPr>
        <p:spPr>
          <a:xfrm>
            <a:off x="3977640" y="2249424"/>
            <a:ext cx="3447288" cy="29626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</TotalTime>
  <Words>155</Words>
  <Application>Microsoft Office PowerPoint</Application>
  <PresentationFormat>Vlastní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Modul</vt:lpstr>
      <vt:lpstr>      Program Erasmus+</vt:lpstr>
      <vt:lpstr>Zoznam firiem</vt:lpstr>
      <vt:lpstr>Daalba</vt:lpstr>
      <vt:lpstr>Ferretería vulcano </vt:lpstr>
      <vt:lpstr>Luz futur</vt:lpstr>
      <vt:lpstr>LUMILEC SL</vt:lpstr>
      <vt:lpstr>TRITEC NOVA</vt:lpstr>
      <vt:lpstr>Zhodnotenie</vt:lpstr>
      <vt:lpstr>Ďakujeme za pozornosť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v Španielsku</dc:title>
  <dc:creator>Jozef</dc:creator>
  <cp:lastModifiedBy>admin</cp:lastModifiedBy>
  <cp:revision>27</cp:revision>
  <dcterms:created xsi:type="dcterms:W3CDTF">2018-11-28T17:48:57Z</dcterms:created>
  <dcterms:modified xsi:type="dcterms:W3CDTF">2018-12-17T08:27:50Z</dcterms:modified>
</cp:coreProperties>
</file>