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84" r:id="rId3"/>
  </p:sldMasterIdLst>
  <p:handoutMasterIdLst>
    <p:handoutMasterId r:id="rId25"/>
  </p:handoutMasterIdLst>
  <p:sldIdLst>
    <p:sldId id="256" r:id="rId4"/>
    <p:sldId id="262" r:id="rId5"/>
    <p:sldId id="296" r:id="rId6"/>
    <p:sldId id="297" r:id="rId7"/>
    <p:sldId id="307" r:id="rId8"/>
    <p:sldId id="261" r:id="rId9"/>
    <p:sldId id="313" r:id="rId10"/>
    <p:sldId id="310" r:id="rId11"/>
    <p:sldId id="318" r:id="rId12"/>
    <p:sldId id="328" r:id="rId13"/>
    <p:sldId id="314" r:id="rId14"/>
    <p:sldId id="299" r:id="rId15"/>
    <p:sldId id="320" r:id="rId16"/>
    <p:sldId id="322" r:id="rId17"/>
    <p:sldId id="324" r:id="rId18"/>
    <p:sldId id="323" r:id="rId19"/>
    <p:sldId id="325" r:id="rId20"/>
    <p:sldId id="326" r:id="rId21"/>
    <p:sldId id="327" r:id="rId22"/>
    <p:sldId id="292" r:id="rId23"/>
    <p:sldId id="260" r:id="rId24"/>
  </p:sldIdLst>
  <p:sldSz cx="12192000" cy="6858000"/>
  <p:notesSz cx="6858000" cy="9144000"/>
  <p:defaultTextStyle>
    <a:defPPr>
      <a:defRPr lang="en-US"/>
    </a:defPPr>
    <a:lvl1pPr marL="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9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1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1" autoAdjust="0"/>
    <p:restoredTop sz="94660"/>
  </p:normalViewPr>
  <p:slideViewPr>
    <p:cSldViewPr snapToGrid="0">
      <p:cViewPr varScale="1">
        <p:scale>
          <a:sx n="89" d="100"/>
          <a:sy n="89" d="100"/>
        </p:scale>
        <p:origin x="475" y="77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393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5E037512-E867-4BD9-B1DC-7FDDB492ED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EDA32FB-9563-4DDB-84B0-3B5918A1969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E2B0F-4B21-488B-8301-A59D1BB9A12D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3337EFB-C7AA-4DEF-934D-2212E1B669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879D43F-C9F2-48A6-89A5-A9F97F9AA7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B500EA-AD41-4BB9-948E-A6C7D45D0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6140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F0A5A484-D6B9-4D71-9325-440B0D4886BB}"/>
              </a:ext>
            </a:extLst>
          </p:cNvPr>
          <p:cNvSpPr/>
          <p:nvPr userDrawn="1"/>
        </p:nvSpPr>
        <p:spPr>
          <a:xfrm>
            <a:off x="4211053" y="256674"/>
            <a:ext cx="7980947" cy="6634778"/>
          </a:xfrm>
          <a:custGeom>
            <a:avLst/>
            <a:gdLst>
              <a:gd name="connsiteX0" fmla="*/ 4530235 w 4530235"/>
              <a:gd name="connsiteY0" fmla="*/ 0 h 3166512"/>
              <a:gd name="connsiteX1" fmla="*/ 4530235 w 4530235"/>
              <a:gd name="connsiteY1" fmla="*/ 3166512 h 3166512"/>
              <a:gd name="connsiteX2" fmla="*/ 0 w 4530235"/>
              <a:gd name="connsiteY2" fmla="*/ 3166512 h 3166512"/>
              <a:gd name="connsiteX3" fmla="*/ 8629 w 4530235"/>
              <a:gd name="connsiteY3" fmla="*/ 3148262 h 3166512"/>
              <a:gd name="connsiteX4" fmla="*/ 897444 w 4530235"/>
              <a:gd name="connsiteY4" fmla="*/ 2027274 h 3166512"/>
              <a:gd name="connsiteX5" fmla="*/ 3172812 w 4530235"/>
              <a:gd name="connsiteY5" fmla="*/ 2059172 h 3166512"/>
              <a:gd name="connsiteX6" fmla="*/ 3342933 w 4530235"/>
              <a:gd name="connsiteY6" fmla="*/ 581246 h 3166512"/>
              <a:gd name="connsiteX7" fmla="*/ 4518022 w 4530235"/>
              <a:gd name="connsiteY7" fmla="*/ 2043 h 3166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0235" h="3166512">
                <a:moveTo>
                  <a:pt x="4530235" y="0"/>
                </a:moveTo>
                <a:lnTo>
                  <a:pt x="4530235" y="3166512"/>
                </a:lnTo>
                <a:lnTo>
                  <a:pt x="0" y="3166512"/>
                </a:lnTo>
                <a:lnTo>
                  <a:pt x="8629" y="3148262"/>
                </a:lnTo>
                <a:cubicBezTo>
                  <a:pt x="219065" y="2717837"/>
                  <a:pt x="543026" y="2202269"/>
                  <a:pt x="897444" y="2027274"/>
                </a:cubicBezTo>
                <a:cubicBezTo>
                  <a:pt x="1464514" y="1747283"/>
                  <a:pt x="2765231" y="2300177"/>
                  <a:pt x="3172812" y="2059172"/>
                </a:cubicBezTo>
                <a:cubicBezTo>
                  <a:pt x="3580393" y="1818167"/>
                  <a:pt x="3071803" y="926804"/>
                  <a:pt x="3342933" y="581246"/>
                </a:cubicBezTo>
                <a:cubicBezTo>
                  <a:pt x="3549457" y="318029"/>
                  <a:pt x="4135386" y="76402"/>
                  <a:pt x="4518022" y="2043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23571BDD-DC53-4783-BC23-C258AB2F2887}"/>
              </a:ext>
            </a:extLst>
          </p:cNvPr>
          <p:cNvSpPr/>
          <p:nvPr userDrawn="1"/>
        </p:nvSpPr>
        <p:spPr>
          <a:xfrm>
            <a:off x="7661765" y="3724940"/>
            <a:ext cx="4530235" cy="3166512"/>
          </a:xfrm>
          <a:custGeom>
            <a:avLst/>
            <a:gdLst>
              <a:gd name="connsiteX0" fmla="*/ 4530235 w 4530235"/>
              <a:gd name="connsiteY0" fmla="*/ 0 h 3166512"/>
              <a:gd name="connsiteX1" fmla="*/ 4530235 w 4530235"/>
              <a:gd name="connsiteY1" fmla="*/ 3166512 h 3166512"/>
              <a:gd name="connsiteX2" fmla="*/ 0 w 4530235"/>
              <a:gd name="connsiteY2" fmla="*/ 3166512 h 3166512"/>
              <a:gd name="connsiteX3" fmla="*/ 8629 w 4530235"/>
              <a:gd name="connsiteY3" fmla="*/ 3148262 h 3166512"/>
              <a:gd name="connsiteX4" fmla="*/ 897444 w 4530235"/>
              <a:gd name="connsiteY4" fmla="*/ 2027274 h 3166512"/>
              <a:gd name="connsiteX5" fmla="*/ 3172812 w 4530235"/>
              <a:gd name="connsiteY5" fmla="*/ 2059172 h 3166512"/>
              <a:gd name="connsiteX6" fmla="*/ 3342933 w 4530235"/>
              <a:gd name="connsiteY6" fmla="*/ 581246 h 3166512"/>
              <a:gd name="connsiteX7" fmla="*/ 4518022 w 4530235"/>
              <a:gd name="connsiteY7" fmla="*/ 2043 h 3166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0235" h="3166512">
                <a:moveTo>
                  <a:pt x="4530235" y="0"/>
                </a:moveTo>
                <a:lnTo>
                  <a:pt x="4530235" y="3166512"/>
                </a:lnTo>
                <a:lnTo>
                  <a:pt x="0" y="3166512"/>
                </a:lnTo>
                <a:lnTo>
                  <a:pt x="8629" y="3148262"/>
                </a:lnTo>
                <a:cubicBezTo>
                  <a:pt x="219065" y="2717837"/>
                  <a:pt x="543026" y="2202269"/>
                  <a:pt x="897444" y="2027274"/>
                </a:cubicBezTo>
                <a:cubicBezTo>
                  <a:pt x="1464514" y="1747283"/>
                  <a:pt x="2765231" y="2300177"/>
                  <a:pt x="3172812" y="2059172"/>
                </a:cubicBezTo>
                <a:cubicBezTo>
                  <a:pt x="3580393" y="1818167"/>
                  <a:pt x="3071803" y="926804"/>
                  <a:pt x="3342933" y="581246"/>
                </a:cubicBezTo>
                <a:cubicBezTo>
                  <a:pt x="3549457" y="318029"/>
                  <a:pt x="4135386" y="76402"/>
                  <a:pt x="4518022" y="2043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8EA6323D-E0BB-4C95-A657-59AB1363F8D2}"/>
              </a:ext>
            </a:extLst>
          </p:cNvPr>
          <p:cNvSpPr/>
          <p:nvPr userDrawn="1"/>
        </p:nvSpPr>
        <p:spPr>
          <a:xfrm>
            <a:off x="11133221" y="1925052"/>
            <a:ext cx="914400" cy="2679032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alpha val="7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29F39705-C57A-4AE0-983C-3D5BB3589718}"/>
              </a:ext>
            </a:extLst>
          </p:cNvPr>
          <p:cNvSpPr/>
          <p:nvPr userDrawn="1"/>
        </p:nvSpPr>
        <p:spPr>
          <a:xfrm>
            <a:off x="5638800" y="4475747"/>
            <a:ext cx="562836" cy="1649012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alpha val="7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9831151A-88E1-4969-8B6A-F56A890F199F}"/>
              </a:ext>
            </a:extLst>
          </p:cNvPr>
          <p:cNvSpPr/>
          <p:nvPr userDrawn="1"/>
        </p:nvSpPr>
        <p:spPr>
          <a:xfrm flipH="1">
            <a:off x="7491447" y="0"/>
            <a:ext cx="369184" cy="2295608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alpha val="7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21990270-BEE2-497F-A317-5ED687020DF8}"/>
              </a:ext>
            </a:extLst>
          </p:cNvPr>
          <p:cNvSpPr/>
          <p:nvPr userDrawn="1"/>
        </p:nvSpPr>
        <p:spPr>
          <a:xfrm flipH="1">
            <a:off x="753871" y="1278455"/>
            <a:ext cx="369184" cy="2295608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alpha val="7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E5824450-2616-4C2B-9604-7D0351D28DF4}"/>
              </a:ext>
            </a:extLst>
          </p:cNvPr>
          <p:cNvSpPr/>
          <p:nvPr userDrawn="1"/>
        </p:nvSpPr>
        <p:spPr>
          <a:xfrm flipH="1">
            <a:off x="9105042" y="4828674"/>
            <a:ext cx="184592" cy="1772652"/>
          </a:xfrm>
          <a:prstGeom prst="roundRect">
            <a:avLst>
              <a:gd name="adj" fmla="val 50000"/>
            </a:avLst>
          </a:prstGeom>
          <a:gradFill>
            <a:gsLst>
              <a:gs pos="61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alpha val="7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3FF57CF-02B5-4934-BB1F-879EBEDFC6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2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06374">
            <a:off x="6819910" y="347246"/>
            <a:ext cx="4466221" cy="3948011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2B3F614A-BD4F-4B78-BF78-FA7A5010B5B9}"/>
              </a:ext>
            </a:extLst>
          </p:cNvPr>
          <p:cNvSpPr/>
          <p:nvPr userDrawn="1"/>
        </p:nvSpPr>
        <p:spPr>
          <a:xfrm rot="506545">
            <a:off x="10048199" y="3656438"/>
            <a:ext cx="354855" cy="544957"/>
          </a:xfrm>
          <a:custGeom>
            <a:avLst/>
            <a:gdLst>
              <a:gd name="connsiteX0" fmla="*/ 345263 w 354855"/>
              <a:gd name="connsiteY0" fmla="*/ 315279 h 544956"/>
              <a:gd name="connsiteX1" fmla="*/ 219796 w 354855"/>
              <a:gd name="connsiteY1" fmla="*/ 31395 h 544956"/>
              <a:gd name="connsiteX2" fmla="*/ 43636 w 354855"/>
              <a:gd name="connsiteY2" fmla="*/ 17454 h 544956"/>
              <a:gd name="connsiteX3" fmla="*/ 52508 w 354855"/>
              <a:gd name="connsiteY3" fmla="*/ 113772 h 544956"/>
              <a:gd name="connsiteX4" fmla="*/ 248945 w 354855"/>
              <a:gd name="connsiteY4" fmla="*/ 307675 h 544956"/>
              <a:gd name="connsiteX5" fmla="*/ 240074 w 354855"/>
              <a:gd name="connsiteY5" fmla="*/ 492707 h 544956"/>
              <a:gd name="connsiteX6" fmla="*/ 274292 w 354855"/>
              <a:gd name="connsiteY6" fmla="*/ 543401 h 544956"/>
              <a:gd name="connsiteX7" fmla="*/ 289500 w 354855"/>
              <a:gd name="connsiteY7" fmla="*/ 544668 h 544956"/>
              <a:gd name="connsiteX8" fmla="*/ 338927 w 354855"/>
              <a:gd name="connsiteY8" fmla="*/ 501579 h 544956"/>
              <a:gd name="connsiteX9" fmla="*/ 345263 w 354855"/>
              <a:gd name="connsiteY9" fmla="*/ 315279 h 54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4855" h="544956">
                <a:moveTo>
                  <a:pt x="345263" y="315279"/>
                </a:moveTo>
                <a:cubicBezTo>
                  <a:pt x="350333" y="188545"/>
                  <a:pt x="347798" y="88425"/>
                  <a:pt x="219796" y="31395"/>
                </a:cubicBezTo>
                <a:cubicBezTo>
                  <a:pt x="183044" y="14920"/>
                  <a:pt x="72785" y="-289"/>
                  <a:pt x="43636" y="17454"/>
                </a:cubicBezTo>
                <a:cubicBezTo>
                  <a:pt x="5616" y="38999"/>
                  <a:pt x="-12127" y="85891"/>
                  <a:pt x="52508" y="113772"/>
                </a:cubicBezTo>
                <a:cubicBezTo>
                  <a:pt x="209658" y="107435"/>
                  <a:pt x="247678" y="134050"/>
                  <a:pt x="248945" y="307675"/>
                </a:cubicBezTo>
                <a:cubicBezTo>
                  <a:pt x="248945" y="392587"/>
                  <a:pt x="245143" y="445816"/>
                  <a:pt x="240074" y="492707"/>
                </a:cubicBezTo>
                <a:cubicBezTo>
                  <a:pt x="237539" y="518054"/>
                  <a:pt x="248945" y="540866"/>
                  <a:pt x="274292" y="543401"/>
                </a:cubicBezTo>
                <a:lnTo>
                  <a:pt x="289500" y="544668"/>
                </a:lnTo>
                <a:cubicBezTo>
                  <a:pt x="314847" y="547203"/>
                  <a:pt x="337659" y="528193"/>
                  <a:pt x="338927" y="501579"/>
                </a:cubicBezTo>
                <a:lnTo>
                  <a:pt x="345263" y="315279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384E7A02-D169-4E89-B9C7-0E428D2A49D6}"/>
              </a:ext>
            </a:extLst>
          </p:cNvPr>
          <p:cNvGrpSpPr/>
          <p:nvPr userDrawn="1"/>
        </p:nvGrpSpPr>
        <p:grpSpPr>
          <a:xfrm>
            <a:off x="160070" y="163202"/>
            <a:ext cx="2781298" cy="2281190"/>
            <a:chOff x="160070" y="163202"/>
            <a:chExt cx="2781298" cy="2281190"/>
          </a:xfrm>
          <a:solidFill>
            <a:srgbClr val="FFFFFF">
              <a:alpha val="40000"/>
            </a:srgbClr>
          </a:solidFill>
        </p:grpSpPr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A343436B-46C1-469C-9DD5-D3838A85C3BC}"/>
                </a:ext>
              </a:extLst>
            </p:cNvPr>
            <p:cNvSpPr/>
            <p:nvPr/>
          </p:nvSpPr>
          <p:spPr>
            <a:xfrm>
              <a:off x="160070" y="163845"/>
              <a:ext cx="140381" cy="140381"/>
            </a:xfrm>
            <a:custGeom>
              <a:avLst/>
              <a:gdLst>
                <a:gd name="connsiteX0" fmla="*/ 53340 w 76200"/>
                <a:gd name="connsiteY0" fmla="*/ 11081 h 76200"/>
                <a:gd name="connsiteX1" fmla="*/ 42863 w 76200"/>
                <a:gd name="connsiteY1" fmla="*/ 22511 h 76200"/>
                <a:gd name="connsiteX2" fmla="*/ 32385 w 76200"/>
                <a:gd name="connsiteY2" fmla="*/ 11081 h 76200"/>
                <a:gd name="connsiteX3" fmla="*/ 11430 w 76200"/>
                <a:gd name="connsiteY3" fmla="*/ 11081 h 76200"/>
                <a:gd name="connsiteX4" fmla="*/ 11430 w 76200"/>
                <a:gd name="connsiteY4" fmla="*/ 31083 h 76200"/>
                <a:gd name="connsiteX5" fmla="*/ 21908 w 76200"/>
                <a:gd name="connsiteY5" fmla="*/ 41561 h 76200"/>
                <a:gd name="connsiteX6" fmla="*/ 11430 w 76200"/>
                <a:gd name="connsiteY6" fmla="*/ 52991 h 76200"/>
                <a:gd name="connsiteX7" fmla="*/ 11430 w 76200"/>
                <a:gd name="connsiteY7" fmla="*/ 72993 h 76200"/>
                <a:gd name="connsiteX8" fmla="*/ 32385 w 76200"/>
                <a:gd name="connsiteY8" fmla="*/ 73946 h 76200"/>
                <a:gd name="connsiteX9" fmla="*/ 42863 w 76200"/>
                <a:gd name="connsiteY9" fmla="*/ 63468 h 76200"/>
                <a:gd name="connsiteX10" fmla="*/ 53340 w 76200"/>
                <a:gd name="connsiteY10" fmla="*/ 73946 h 76200"/>
                <a:gd name="connsiteX11" fmla="*/ 74295 w 76200"/>
                <a:gd name="connsiteY11" fmla="*/ 73946 h 76200"/>
                <a:gd name="connsiteX12" fmla="*/ 74295 w 76200"/>
                <a:gd name="connsiteY12" fmla="*/ 53943 h 76200"/>
                <a:gd name="connsiteX13" fmla="*/ 63818 w 76200"/>
                <a:gd name="connsiteY13" fmla="*/ 42513 h 76200"/>
                <a:gd name="connsiteX14" fmla="*/ 74295 w 76200"/>
                <a:gd name="connsiteY14" fmla="*/ 32036 h 76200"/>
                <a:gd name="connsiteX15" fmla="*/ 74295 w 76200"/>
                <a:gd name="connsiteY15" fmla="*/ 11081 h 76200"/>
                <a:gd name="connsiteX16" fmla="*/ 53340 w 76200"/>
                <a:gd name="connsiteY16" fmla="*/ 11081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3340" y="11081"/>
                  </a:moveTo>
                  <a:lnTo>
                    <a:pt x="42863" y="22511"/>
                  </a:lnTo>
                  <a:lnTo>
                    <a:pt x="32385" y="11081"/>
                  </a:lnTo>
                  <a:cubicBezTo>
                    <a:pt x="26670" y="6318"/>
                    <a:pt x="17145" y="6318"/>
                    <a:pt x="11430" y="11081"/>
                  </a:cubicBezTo>
                  <a:cubicBezTo>
                    <a:pt x="5715" y="15843"/>
                    <a:pt x="5715" y="26321"/>
                    <a:pt x="11430" y="31083"/>
                  </a:cubicBezTo>
                  <a:lnTo>
                    <a:pt x="21908" y="41561"/>
                  </a:lnTo>
                  <a:lnTo>
                    <a:pt x="11430" y="52991"/>
                  </a:lnTo>
                  <a:cubicBezTo>
                    <a:pt x="5715" y="58706"/>
                    <a:pt x="5715" y="68231"/>
                    <a:pt x="11430" y="72993"/>
                  </a:cubicBezTo>
                  <a:cubicBezTo>
                    <a:pt x="17145" y="77756"/>
                    <a:pt x="26670" y="79661"/>
                    <a:pt x="32385" y="73946"/>
                  </a:cubicBezTo>
                  <a:lnTo>
                    <a:pt x="42863" y="63468"/>
                  </a:lnTo>
                  <a:lnTo>
                    <a:pt x="53340" y="73946"/>
                  </a:lnTo>
                  <a:cubicBezTo>
                    <a:pt x="59055" y="79661"/>
                    <a:pt x="68580" y="79661"/>
                    <a:pt x="74295" y="73946"/>
                  </a:cubicBezTo>
                  <a:cubicBezTo>
                    <a:pt x="80010" y="68231"/>
                    <a:pt x="80010" y="58706"/>
                    <a:pt x="74295" y="53943"/>
                  </a:cubicBezTo>
                  <a:lnTo>
                    <a:pt x="63818" y="42513"/>
                  </a:lnTo>
                  <a:lnTo>
                    <a:pt x="74295" y="32036"/>
                  </a:lnTo>
                  <a:cubicBezTo>
                    <a:pt x="80010" y="26321"/>
                    <a:pt x="80010" y="16796"/>
                    <a:pt x="74295" y="11081"/>
                  </a:cubicBezTo>
                  <a:cubicBezTo>
                    <a:pt x="68580" y="5366"/>
                    <a:pt x="59055" y="6318"/>
                    <a:pt x="53340" y="110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412A5E49-AF61-42EB-B6AF-66DDB7DB1DD5}"/>
                </a:ext>
              </a:extLst>
            </p:cNvPr>
            <p:cNvSpPr/>
            <p:nvPr/>
          </p:nvSpPr>
          <p:spPr>
            <a:xfrm>
              <a:off x="491721" y="163202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4295 h 76200"/>
                <a:gd name="connsiteX11" fmla="*/ 72390 w 76200"/>
                <a:gd name="connsiteY11" fmla="*/ 74295 h 76200"/>
                <a:gd name="connsiteX12" fmla="*/ 72390 w 76200"/>
                <a:gd name="connsiteY12" fmla="*/ 54293 h 76200"/>
                <a:gd name="connsiteX13" fmla="*/ 61913 w 76200"/>
                <a:gd name="connsiteY13" fmla="*/ 43815 h 76200"/>
                <a:gd name="connsiteX14" fmla="*/ 72390 w 76200"/>
                <a:gd name="connsiteY14" fmla="*/ 33338 h 76200"/>
                <a:gd name="connsiteX15" fmla="*/ 72390 w 76200"/>
                <a:gd name="connsiteY15" fmla="*/ 13335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8" y="74295"/>
                  </a:lnTo>
                  <a:cubicBezTo>
                    <a:pt x="58103" y="80010"/>
                    <a:pt x="67628" y="80010"/>
                    <a:pt x="72390" y="74295"/>
                  </a:cubicBezTo>
                  <a:cubicBezTo>
                    <a:pt x="77153" y="68580"/>
                    <a:pt x="78105" y="59055"/>
                    <a:pt x="72390" y="54293"/>
                  </a:cubicBezTo>
                  <a:lnTo>
                    <a:pt x="61913" y="43815"/>
                  </a:lnTo>
                  <a:lnTo>
                    <a:pt x="72390" y="33338"/>
                  </a:lnTo>
                  <a:cubicBezTo>
                    <a:pt x="78105" y="27623"/>
                    <a:pt x="78105" y="18098"/>
                    <a:pt x="72390" y="13335"/>
                  </a:cubicBezTo>
                  <a:cubicBezTo>
                    <a:pt x="66675" y="8573"/>
                    <a:pt x="58103" y="6668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9D50F129-15D1-4E3B-954A-CBA5B71550B1}"/>
                </a:ext>
              </a:extLst>
            </p:cNvPr>
            <p:cNvSpPr/>
            <p:nvPr/>
          </p:nvSpPr>
          <p:spPr>
            <a:xfrm>
              <a:off x="821614" y="163202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4295 h 76200"/>
                <a:gd name="connsiteX11" fmla="*/ 73342 w 76200"/>
                <a:gd name="connsiteY11" fmla="*/ 74295 h 76200"/>
                <a:gd name="connsiteX12" fmla="*/ 73342 w 76200"/>
                <a:gd name="connsiteY12" fmla="*/ 54293 h 76200"/>
                <a:gd name="connsiteX13" fmla="*/ 62865 w 76200"/>
                <a:gd name="connsiteY13" fmla="*/ 43815 h 76200"/>
                <a:gd name="connsiteX14" fmla="*/ 73342 w 76200"/>
                <a:gd name="connsiteY14" fmla="*/ 33338 h 76200"/>
                <a:gd name="connsiteX15" fmla="*/ 73342 w 76200"/>
                <a:gd name="connsiteY15" fmla="*/ 13335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7153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4295"/>
                  </a:lnTo>
                  <a:cubicBezTo>
                    <a:pt x="58103" y="80010"/>
                    <a:pt x="67628" y="80010"/>
                    <a:pt x="73342" y="74295"/>
                  </a:cubicBezTo>
                  <a:cubicBezTo>
                    <a:pt x="79058" y="68580"/>
                    <a:pt x="79058" y="59055"/>
                    <a:pt x="73342" y="54293"/>
                  </a:cubicBezTo>
                  <a:lnTo>
                    <a:pt x="62865" y="43815"/>
                  </a:lnTo>
                  <a:lnTo>
                    <a:pt x="73342" y="33338"/>
                  </a:lnTo>
                  <a:cubicBezTo>
                    <a:pt x="79058" y="27623"/>
                    <a:pt x="79058" y="18098"/>
                    <a:pt x="73342" y="13335"/>
                  </a:cubicBezTo>
                  <a:cubicBezTo>
                    <a:pt x="67628" y="6668"/>
                    <a:pt x="58103" y="6668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0711E7D4-E016-46A7-A452-2E265ADC01CC}"/>
                </a:ext>
              </a:extLst>
            </p:cNvPr>
            <p:cNvSpPr/>
            <p:nvPr/>
          </p:nvSpPr>
          <p:spPr>
            <a:xfrm>
              <a:off x="1151509" y="163202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2863 h 76200"/>
                <a:gd name="connsiteX6" fmla="*/ 11430 w 76200"/>
                <a:gd name="connsiteY6" fmla="*/ 53340 h 76200"/>
                <a:gd name="connsiteX7" fmla="*/ 11430 w 76200"/>
                <a:gd name="connsiteY7" fmla="*/ 73343 h 76200"/>
                <a:gd name="connsiteX8" fmla="*/ 31433 w 76200"/>
                <a:gd name="connsiteY8" fmla="*/ 73343 h 76200"/>
                <a:gd name="connsiteX9" fmla="*/ 41910 w 76200"/>
                <a:gd name="connsiteY9" fmla="*/ 62865 h 76200"/>
                <a:gd name="connsiteX10" fmla="*/ 52388 w 76200"/>
                <a:gd name="connsiteY10" fmla="*/ 74295 h 76200"/>
                <a:gd name="connsiteX11" fmla="*/ 72390 w 76200"/>
                <a:gd name="connsiteY11" fmla="*/ 74295 h 76200"/>
                <a:gd name="connsiteX12" fmla="*/ 72390 w 76200"/>
                <a:gd name="connsiteY12" fmla="*/ 54293 h 76200"/>
                <a:gd name="connsiteX13" fmla="*/ 61913 w 76200"/>
                <a:gd name="connsiteY13" fmla="*/ 43815 h 76200"/>
                <a:gd name="connsiteX14" fmla="*/ 72390 w 76200"/>
                <a:gd name="connsiteY14" fmla="*/ 33338 h 76200"/>
                <a:gd name="connsiteX15" fmla="*/ 73343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3"/>
                  </a:cubicBezTo>
                  <a:lnTo>
                    <a:pt x="21908" y="42863"/>
                  </a:lnTo>
                  <a:lnTo>
                    <a:pt x="11430" y="53340"/>
                  </a:lnTo>
                  <a:cubicBezTo>
                    <a:pt x="5715" y="59055"/>
                    <a:pt x="5715" y="68580"/>
                    <a:pt x="11430" y="73343"/>
                  </a:cubicBezTo>
                  <a:cubicBezTo>
                    <a:pt x="17145" y="78105"/>
                    <a:pt x="26670" y="79058"/>
                    <a:pt x="31433" y="73343"/>
                  </a:cubicBezTo>
                  <a:lnTo>
                    <a:pt x="41910" y="62865"/>
                  </a:lnTo>
                  <a:lnTo>
                    <a:pt x="52388" y="74295"/>
                  </a:lnTo>
                  <a:cubicBezTo>
                    <a:pt x="58102" y="80010"/>
                    <a:pt x="67627" y="80010"/>
                    <a:pt x="72390" y="74295"/>
                  </a:cubicBezTo>
                  <a:cubicBezTo>
                    <a:pt x="78105" y="68580"/>
                    <a:pt x="78105" y="59055"/>
                    <a:pt x="72390" y="54293"/>
                  </a:cubicBezTo>
                  <a:lnTo>
                    <a:pt x="61913" y="43815"/>
                  </a:lnTo>
                  <a:lnTo>
                    <a:pt x="72390" y="33338"/>
                  </a:lnTo>
                  <a:cubicBezTo>
                    <a:pt x="79058" y="26670"/>
                    <a:pt x="79058" y="17145"/>
                    <a:pt x="73343" y="11430"/>
                  </a:cubicBezTo>
                  <a:cubicBezTo>
                    <a:pt x="67627" y="6668"/>
                    <a:pt x="58102" y="6668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D059EB11-EBD3-4437-9F34-AFBC3707E104}"/>
                </a:ext>
              </a:extLst>
            </p:cNvPr>
            <p:cNvSpPr/>
            <p:nvPr/>
          </p:nvSpPr>
          <p:spPr>
            <a:xfrm>
              <a:off x="1481405" y="163202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4295 h 76200"/>
                <a:gd name="connsiteX11" fmla="*/ 72390 w 76200"/>
                <a:gd name="connsiteY11" fmla="*/ 74295 h 76200"/>
                <a:gd name="connsiteX12" fmla="*/ 72390 w 76200"/>
                <a:gd name="connsiteY12" fmla="*/ 54293 h 76200"/>
                <a:gd name="connsiteX13" fmla="*/ 61913 w 76200"/>
                <a:gd name="connsiteY13" fmla="*/ 43815 h 76200"/>
                <a:gd name="connsiteX14" fmla="*/ 72390 w 76200"/>
                <a:gd name="connsiteY14" fmla="*/ 33338 h 76200"/>
                <a:gd name="connsiteX15" fmla="*/ 72390 w 76200"/>
                <a:gd name="connsiteY15" fmla="*/ 13335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4295"/>
                  </a:lnTo>
                  <a:cubicBezTo>
                    <a:pt x="58103" y="80010"/>
                    <a:pt x="67628" y="80010"/>
                    <a:pt x="72390" y="74295"/>
                  </a:cubicBezTo>
                  <a:cubicBezTo>
                    <a:pt x="77153" y="68580"/>
                    <a:pt x="78105" y="59055"/>
                    <a:pt x="72390" y="54293"/>
                  </a:cubicBezTo>
                  <a:lnTo>
                    <a:pt x="61913" y="43815"/>
                  </a:lnTo>
                  <a:lnTo>
                    <a:pt x="72390" y="33338"/>
                  </a:lnTo>
                  <a:cubicBezTo>
                    <a:pt x="78105" y="27623"/>
                    <a:pt x="78105" y="18098"/>
                    <a:pt x="72390" y="13335"/>
                  </a:cubicBezTo>
                  <a:cubicBezTo>
                    <a:pt x="66675" y="8573"/>
                    <a:pt x="58103" y="6668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FAB7C8A5-4E4F-4B62-93D6-189CB2161546}"/>
                </a:ext>
              </a:extLst>
            </p:cNvPr>
            <p:cNvSpPr/>
            <p:nvPr/>
          </p:nvSpPr>
          <p:spPr>
            <a:xfrm>
              <a:off x="1813055" y="163202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4295 h 76200"/>
                <a:gd name="connsiteX11" fmla="*/ 72390 w 76200"/>
                <a:gd name="connsiteY11" fmla="*/ 74295 h 76200"/>
                <a:gd name="connsiteX12" fmla="*/ 72390 w 76200"/>
                <a:gd name="connsiteY12" fmla="*/ 54293 h 76200"/>
                <a:gd name="connsiteX13" fmla="*/ 61913 w 76200"/>
                <a:gd name="connsiteY13" fmla="*/ 43815 h 76200"/>
                <a:gd name="connsiteX14" fmla="*/ 72390 w 76200"/>
                <a:gd name="connsiteY14" fmla="*/ 33338 h 76200"/>
                <a:gd name="connsiteX15" fmla="*/ 72390 w 76200"/>
                <a:gd name="connsiteY15" fmla="*/ 13335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8" y="74295"/>
                  </a:lnTo>
                  <a:cubicBezTo>
                    <a:pt x="58103" y="80010"/>
                    <a:pt x="67628" y="80010"/>
                    <a:pt x="72390" y="74295"/>
                  </a:cubicBezTo>
                  <a:cubicBezTo>
                    <a:pt x="77153" y="68580"/>
                    <a:pt x="78105" y="59055"/>
                    <a:pt x="72390" y="54293"/>
                  </a:cubicBezTo>
                  <a:lnTo>
                    <a:pt x="61913" y="43815"/>
                  </a:lnTo>
                  <a:lnTo>
                    <a:pt x="72390" y="33338"/>
                  </a:lnTo>
                  <a:cubicBezTo>
                    <a:pt x="78105" y="27623"/>
                    <a:pt x="78105" y="18098"/>
                    <a:pt x="72390" y="13335"/>
                  </a:cubicBezTo>
                  <a:cubicBezTo>
                    <a:pt x="66675" y="8573"/>
                    <a:pt x="57150" y="6668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8738DF48-6AAF-4321-83FC-42BD1D12C9F5}"/>
                </a:ext>
              </a:extLst>
            </p:cNvPr>
            <p:cNvSpPr/>
            <p:nvPr/>
          </p:nvSpPr>
          <p:spPr>
            <a:xfrm>
              <a:off x="2142951" y="163202"/>
              <a:ext cx="140381" cy="140381"/>
            </a:xfrm>
            <a:custGeom>
              <a:avLst/>
              <a:gdLst>
                <a:gd name="connsiteX0" fmla="*/ 52387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7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2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7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7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7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2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6668"/>
                    <a:pt x="52387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9D6F2B31-7A47-46A0-913E-78255F3A7B34}"/>
                </a:ext>
              </a:extLst>
            </p:cNvPr>
            <p:cNvSpPr/>
            <p:nvPr/>
          </p:nvSpPr>
          <p:spPr>
            <a:xfrm>
              <a:off x="2472846" y="163202"/>
              <a:ext cx="140381" cy="140381"/>
            </a:xfrm>
            <a:custGeom>
              <a:avLst/>
              <a:gdLst>
                <a:gd name="connsiteX0" fmla="*/ 52387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7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2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7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7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7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2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6668"/>
                    <a:pt x="52387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1CF1F7FF-444B-40D3-A4AA-40C075530BE7}"/>
                </a:ext>
              </a:extLst>
            </p:cNvPr>
            <p:cNvSpPr/>
            <p:nvPr/>
          </p:nvSpPr>
          <p:spPr>
            <a:xfrm>
              <a:off x="2800987" y="163202"/>
              <a:ext cx="140381" cy="140381"/>
            </a:xfrm>
            <a:custGeom>
              <a:avLst/>
              <a:gdLst>
                <a:gd name="connsiteX0" fmla="*/ 53340 w 76200"/>
                <a:gd name="connsiteY0" fmla="*/ 11430 h 76200"/>
                <a:gd name="connsiteX1" fmla="*/ 42862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7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2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3340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3340" y="11430"/>
                  </a:moveTo>
                  <a:lnTo>
                    <a:pt x="42862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7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2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8" y="6668"/>
                    <a:pt x="59055" y="6668"/>
                    <a:pt x="53340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610F9B07-ED3F-4F97-8228-9A766C19ED48}"/>
                </a:ext>
              </a:extLst>
            </p:cNvPr>
            <p:cNvSpPr/>
            <p:nvPr/>
          </p:nvSpPr>
          <p:spPr>
            <a:xfrm>
              <a:off x="161824" y="431681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3343 w 76200"/>
                <a:gd name="connsiteY14" fmla="*/ 31432 h 76200"/>
                <a:gd name="connsiteX15" fmla="*/ 73343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7153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3343" y="31432"/>
                  </a:lnTo>
                  <a:cubicBezTo>
                    <a:pt x="79058" y="25718"/>
                    <a:pt x="79058" y="16193"/>
                    <a:pt x="73343" y="11430"/>
                  </a:cubicBezTo>
                  <a:cubicBezTo>
                    <a:pt x="67628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2CDB2FFB-BB16-49B5-81C2-983D6D02D860}"/>
                </a:ext>
              </a:extLst>
            </p:cNvPr>
            <p:cNvSpPr/>
            <p:nvPr/>
          </p:nvSpPr>
          <p:spPr>
            <a:xfrm>
              <a:off x="491721" y="431681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7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2"/>
                  </a:cubicBezTo>
                  <a:lnTo>
                    <a:pt x="21907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011693A7-707E-4960-A41E-699F431F9301}"/>
                </a:ext>
              </a:extLst>
            </p:cNvPr>
            <p:cNvSpPr/>
            <p:nvPr/>
          </p:nvSpPr>
          <p:spPr>
            <a:xfrm>
              <a:off x="821614" y="431681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7153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8" y="5715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89722B66-2C81-4964-B945-6D04F873D52E}"/>
                </a:ext>
              </a:extLst>
            </p:cNvPr>
            <p:cNvSpPr/>
            <p:nvPr/>
          </p:nvSpPr>
          <p:spPr>
            <a:xfrm>
              <a:off x="1151509" y="431681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7153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2" y="78105"/>
                    <a:pt x="67627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7" y="5715"/>
                    <a:pt x="58102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BCB4B98D-6314-4608-80F7-89B5D87159D7}"/>
                </a:ext>
              </a:extLst>
            </p:cNvPr>
            <p:cNvSpPr/>
            <p:nvPr/>
          </p:nvSpPr>
          <p:spPr>
            <a:xfrm>
              <a:off x="1481405" y="431681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A089BA62-CE82-4D25-A5E3-28C6B41A256F}"/>
                </a:ext>
              </a:extLst>
            </p:cNvPr>
            <p:cNvSpPr/>
            <p:nvPr/>
          </p:nvSpPr>
          <p:spPr>
            <a:xfrm>
              <a:off x="1813055" y="431681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7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2"/>
                  </a:cubicBezTo>
                  <a:lnTo>
                    <a:pt x="21907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7"/>
                    <a:pt x="57150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69AACDD5-39E6-48AB-A956-6DD59FE244F6}"/>
                </a:ext>
              </a:extLst>
            </p:cNvPr>
            <p:cNvSpPr/>
            <p:nvPr/>
          </p:nvSpPr>
          <p:spPr>
            <a:xfrm>
              <a:off x="2142951" y="431681"/>
              <a:ext cx="140381" cy="140381"/>
            </a:xfrm>
            <a:custGeom>
              <a:avLst/>
              <a:gdLst>
                <a:gd name="connsiteX0" fmla="*/ 52387 w 76200"/>
                <a:gd name="connsiteY0" fmla="*/ 11430 h 76200"/>
                <a:gd name="connsiteX1" fmla="*/ 41910 w 76200"/>
                <a:gd name="connsiteY1" fmla="*/ 21907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7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2 h 76200"/>
                <a:gd name="connsiteX10" fmla="*/ 52387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2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7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7" y="11430"/>
                  </a:moveTo>
                  <a:lnTo>
                    <a:pt x="41910" y="21907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2"/>
                  </a:cubicBezTo>
                  <a:lnTo>
                    <a:pt x="21907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2"/>
                  </a:lnTo>
                  <a:lnTo>
                    <a:pt x="52387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2" y="41910"/>
                  </a:lnTo>
                  <a:lnTo>
                    <a:pt x="72390" y="31432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5715"/>
                    <a:pt x="58103" y="5715"/>
                    <a:pt x="52387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EB6B9631-7D63-4350-B220-EB6098369AB9}"/>
                </a:ext>
              </a:extLst>
            </p:cNvPr>
            <p:cNvSpPr/>
            <p:nvPr/>
          </p:nvSpPr>
          <p:spPr>
            <a:xfrm>
              <a:off x="2472846" y="431681"/>
              <a:ext cx="140381" cy="140381"/>
            </a:xfrm>
            <a:custGeom>
              <a:avLst/>
              <a:gdLst>
                <a:gd name="connsiteX0" fmla="*/ 52387 w 76200"/>
                <a:gd name="connsiteY0" fmla="*/ 11430 h 76200"/>
                <a:gd name="connsiteX1" fmla="*/ 41910 w 76200"/>
                <a:gd name="connsiteY1" fmla="*/ 21907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7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2 h 76200"/>
                <a:gd name="connsiteX10" fmla="*/ 52387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2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7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7" y="11430"/>
                  </a:moveTo>
                  <a:lnTo>
                    <a:pt x="41910" y="21907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2"/>
                  </a:cubicBezTo>
                  <a:lnTo>
                    <a:pt x="21907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2"/>
                  </a:lnTo>
                  <a:lnTo>
                    <a:pt x="52387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2" y="41910"/>
                  </a:lnTo>
                  <a:lnTo>
                    <a:pt x="72390" y="31432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5715"/>
                    <a:pt x="58103" y="5715"/>
                    <a:pt x="52387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0D45ACB7-0DA4-4466-8175-D6E94564E5CB}"/>
                </a:ext>
              </a:extLst>
            </p:cNvPr>
            <p:cNvSpPr/>
            <p:nvPr/>
          </p:nvSpPr>
          <p:spPr>
            <a:xfrm>
              <a:off x="161824" y="69840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3343 w 76200"/>
                <a:gd name="connsiteY11" fmla="*/ 74295 h 76200"/>
                <a:gd name="connsiteX12" fmla="*/ 73343 w 76200"/>
                <a:gd name="connsiteY12" fmla="*/ 54293 h 76200"/>
                <a:gd name="connsiteX13" fmla="*/ 62865 w 76200"/>
                <a:gd name="connsiteY13" fmla="*/ 43815 h 76200"/>
                <a:gd name="connsiteX14" fmla="*/ 73343 w 76200"/>
                <a:gd name="connsiteY14" fmla="*/ 32385 h 76200"/>
                <a:gd name="connsiteX15" fmla="*/ 73343 w 76200"/>
                <a:gd name="connsiteY15" fmla="*/ 12383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7153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9058"/>
                    <a:pt x="67628" y="79058"/>
                    <a:pt x="73343" y="74295"/>
                  </a:cubicBezTo>
                  <a:cubicBezTo>
                    <a:pt x="79058" y="69533"/>
                    <a:pt x="79058" y="59055"/>
                    <a:pt x="73343" y="54293"/>
                  </a:cubicBezTo>
                  <a:lnTo>
                    <a:pt x="62865" y="43815"/>
                  </a:lnTo>
                  <a:lnTo>
                    <a:pt x="73343" y="32385"/>
                  </a:lnTo>
                  <a:cubicBezTo>
                    <a:pt x="79058" y="26670"/>
                    <a:pt x="79058" y="17145"/>
                    <a:pt x="73343" y="12383"/>
                  </a:cubicBezTo>
                  <a:cubicBezTo>
                    <a:pt x="67628" y="7620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47D0BB18-1A40-46FD-A507-7032394C027B}"/>
                </a:ext>
              </a:extLst>
            </p:cNvPr>
            <p:cNvSpPr/>
            <p:nvPr/>
          </p:nvSpPr>
          <p:spPr>
            <a:xfrm>
              <a:off x="491721" y="69840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DD2BE51C-183B-42AE-A6F2-CCBB84EFF696}"/>
                </a:ext>
              </a:extLst>
            </p:cNvPr>
            <p:cNvSpPr/>
            <p:nvPr/>
          </p:nvSpPr>
          <p:spPr>
            <a:xfrm>
              <a:off x="821614" y="69840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7153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8" y="5715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78B603F8-C243-449D-B208-A194DAD19352}"/>
                </a:ext>
              </a:extLst>
            </p:cNvPr>
            <p:cNvSpPr/>
            <p:nvPr/>
          </p:nvSpPr>
          <p:spPr>
            <a:xfrm>
              <a:off x="1151509" y="69840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7153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2" y="78105"/>
                    <a:pt x="67627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7" y="5715"/>
                    <a:pt x="58102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0FF13737-2129-40EA-AB7C-15AE74DE7C9C}"/>
                </a:ext>
              </a:extLst>
            </p:cNvPr>
            <p:cNvSpPr/>
            <p:nvPr/>
          </p:nvSpPr>
          <p:spPr>
            <a:xfrm>
              <a:off x="1481405" y="69840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94080DF7-132A-4FB9-A7CF-0E1E9E275C9B}"/>
                </a:ext>
              </a:extLst>
            </p:cNvPr>
            <p:cNvSpPr/>
            <p:nvPr/>
          </p:nvSpPr>
          <p:spPr>
            <a:xfrm>
              <a:off x="1811302" y="698403"/>
              <a:ext cx="140381" cy="140381"/>
            </a:xfrm>
            <a:custGeom>
              <a:avLst/>
              <a:gdLst>
                <a:gd name="connsiteX0" fmla="*/ 53340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3340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3340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5715"/>
                    <a:pt x="53340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1A726207-CCED-48DE-8374-65B03C88CE60}"/>
                </a:ext>
              </a:extLst>
            </p:cNvPr>
            <p:cNvSpPr/>
            <p:nvPr/>
          </p:nvSpPr>
          <p:spPr>
            <a:xfrm>
              <a:off x="2142951" y="698403"/>
              <a:ext cx="140381" cy="140381"/>
            </a:xfrm>
            <a:custGeom>
              <a:avLst/>
              <a:gdLst>
                <a:gd name="connsiteX0" fmla="*/ 52387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7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2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7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7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7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2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5715"/>
                    <a:pt x="58103" y="5715"/>
                    <a:pt x="52387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2E5A4BB1-8836-4D84-8A23-2E6AC02A1D10}"/>
                </a:ext>
              </a:extLst>
            </p:cNvPr>
            <p:cNvSpPr/>
            <p:nvPr/>
          </p:nvSpPr>
          <p:spPr>
            <a:xfrm>
              <a:off x="161824" y="96688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3343 w 76200"/>
                <a:gd name="connsiteY14" fmla="*/ 31433 h 76200"/>
                <a:gd name="connsiteX15" fmla="*/ 73343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2"/>
                    <a:pt x="5715" y="67627"/>
                    <a:pt x="11430" y="72390"/>
                  </a:cubicBezTo>
                  <a:cubicBezTo>
                    <a:pt x="17145" y="77152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3343" y="31433"/>
                  </a:lnTo>
                  <a:cubicBezTo>
                    <a:pt x="79058" y="25718"/>
                    <a:pt x="79058" y="16193"/>
                    <a:pt x="73343" y="11430"/>
                  </a:cubicBezTo>
                  <a:cubicBezTo>
                    <a:pt x="67628" y="6668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8EC1610C-DDA3-4350-BEC6-80ED4E19FC41}"/>
                </a:ext>
              </a:extLst>
            </p:cNvPr>
            <p:cNvSpPr/>
            <p:nvPr/>
          </p:nvSpPr>
          <p:spPr>
            <a:xfrm>
              <a:off x="491721" y="96688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2"/>
                    <a:pt x="5715" y="67627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8C2DD5AF-3CA4-4B7B-9A0D-B2ACB651F6D5}"/>
                </a:ext>
              </a:extLst>
            </p:cNvPr>
            <p:cNvSpPr/>
            <p:nvPr/>
          </p:nvSpPr>
          <p:spPr>
            <a:xfrm>
              <a:off x="821614" y="96688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2"/>
                    <a:pt x="5715" y="67627"/>
                    <a:pt x="11430" y="72390"/>
                  </a:cubicBezTo>
                  <a:cubicBezTo>
                    <a:pt x="17145" y="77152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8" y="5715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7F6DBD4F-38BE-45EC-A609-6202A2E24862}"/>
                </a:ext>
              </a:extLst>
            </p:cNvPr>
            <p:cNvSpPr/>
            <p:nvPr/>
          </p:nvSpPr>
          <p:spPr>
            <a:xfrm>
              <a:off x="1151509" y="96688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2"/>
                    <a:pt x="5715" y="67627"/>
                    <a:pt x="11430" y="72390"/>
                  </a:cubicBezTo>
                  <a:cubicBezTo>
                    <a:pt x="17145" y="77152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2" y="78105"/>
                    <a:pt x="67627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7" y="5715"/>
                    <a:pt x="58102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F205DFB5-ED9B-4FA3-AAD1-E21DCBBCFDED}"/>
                </a:ext>
              </a:extLst>
            </p:cNvPr>
            <p:cNvSpPr/>
            <p:nvPr/>
          </p:nvSpPr>
          <p:spPr>
            <a:xfrm>
              <a:off x="1481405" y="96688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2"/>
                    <a:pt x="5715" y="67627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D0BD301B-73A6-40A9-A79A-133C4A70E39F}"/>
                </a:ext>
              </a:extLst>
            </p:cNvPr>
            <p:cNvSpPr/>
            <p:nvPr/>
          </p:nvSpPr>
          <p:spPr>
            <a:xfrm>
              <a:off x="1813055" y="96688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2"/>
                    <a:pt x="5715" y="67627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7150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AF8881E9-1356-4715-B469-5D8C21656F25}"/>
                </a:ext>
              </a:extLst>
            </p:cNvPr>
            <p:cNvSpPr/>
            <p:nvPr/>
          </p:nvSpPr>
          <p:spPr>
            <a:xfrm>
              <a:off x="161824" y="1233607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3343 w 76200"/>
                <a:gd name="connsiteY14" fmla="*/ 32385 h 76200"/>
                <a:gd name="connsiteX15" fmla="*/ 73343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3343" y="32385"/>
                  </a:lnTo>
                  <a:cubicBezTo>
                    <a:pt x="79058" y="26670"/>
                    <a:pt x="79058" y="17145"/>
                    <a:pt x="73343" y="11430"/>
                  </a:cubicBezTo>
                  <a:cubicBezTo>
                    <a:pt x="67628" y="5715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01EF87BB-039F-4BF1-BE44-44415B82202B}"/>
                </a:ext>
              </a:extLst>
            </p:cNvPr>
            <p:cNvSpPr/>
            <p:nvPr/>
          </p:nvSpPr>
          <p:spPr>
            <a:xfrm>
              <a:off x="491721" y="1233607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D2E51C2E-4431-491D-ACAA-6EB210F1B67E}"/>
                </a:ext>
              </a:extLst>
            </p:cNvPr>
            <p:cNvSpPr/>
            <p:nvPr/>
          </p:nvSpPr>
          <p:spPr>
            <a:xfrm>
              <a:off x="821614" y="1233607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8" y="5715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4ABD4133-BB89-4965-BF7E-599018EAD140}"/>
                </a:ext>
              </a:extLst>
            </p:cNvPr>
            <p:cNvSpPr/>
            <p:nvPr/>
          </p:nvSpPr>
          <p:spPr>
            <a:xfrm>
              <a:off x="1151509" y="1233607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2" y="78105"/>
                    <a:pt x="67627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7" y="5715"/>
                    <a:pt x="58102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="" xmlns:a16="http://schemas.microsoft.com/office/drawing/2014/main" id="{C3FD6F4D-3C08-4E35-AAA6-178D7777F93D}"/>
                </a:ext>
              </a:extLst>
            </p:cNvPr>
            <p:cNvSpPr/>
            <p:nvPr/>
          </p:nvSpPr>
          <p:spPr>
            <a:xfrm>
              <a:off x="1481405" y="1233607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="" xmlns:a16="http://schemas.microsoft.com/office/drawing/2014/main" id="{941280EB-B68A-4E53-B0F2-E4022291C98B}"/>
                </a:ext>
              </a:extLst>
            </p:cNvPr>
            <p:cNvSpPr/>
            <p:nvPr/>
          </p:nvSpPr>
          <p:spPr>
            <a:xfrm>
              <a:off x="160070" y="1500330"/>
              <a:ext cx="140381" cy="140381"/>
            </a:xfrm>
            <a:custGeom>
              <a:avLst/>
              <a:gdLst>
                <a:gd name="connsiteX0" fmla="*/ 53340 w 76200"/>
                <a:gd name="connsiteY0" fmla="*/ 11430 h 76200"/>
                <a:gd name="connsiteX1" fmla="*/ 42863 w 76200"/>
                <a:gd name="connsiteY1" fmla="*/ 21907 h 76200"/>
                <a:gd name="connsiteX2" fmla="*/ 32385 w 76200"/>
                <a:gd name="connsiteY2" fmla="*/ 11430 h 76200"/>
                <a:gd name="connsiteX3" fmla="*/ 12383 w 76200"/>
                <a:gd name="connsiteY3" fmla="*/ 11430 h 76200"/>
                <a:gd name="connsiteX4" fmla="*/ 12383 w 76200"/>
                <a:gd name="connsiteY4" fmla="*/ 31432 h 76200"/>
                <a:gd name="connsiteX5" fmla="*/ 22860 w 76200"/>
                <a:gd name="connsiteY5" fmla="*/ 41910 h 76200"/>
                <a:gd name="connsiteX6" fmla="*/ 11430 w 76200"/>
                <a:gd name="connsiteY6" fmla="*/ 53340 h 76200"/>
                <a:gd name="connsiteX7" fmla="*/ 11430 w 76200"/>
                <a:gd name="connsiteY7" fmla="*/ 73342 h 76200"/>
                <a:gd name="connsiteX8" fmla="*/ 31433 w 76200"/>
                <a:gd name="connsiteY8" fmla="*/ 73342 h 76200"/>
                <a:gd name="connsiteX9" fmla="*/ 41910 w 76200"/>
                <a:gd name="connsiteY9" fmla="*/ 62865 h 76200"/>
                <a:gd name="connsiteX10" fmla="*/ 52388 w 76200"/>
                <a:gd name="connsiteY10" fmla="*/ 73342 h 76200"/>
                <a:gd name="connsiteX11" fmla="*/ 72390 w 76200"/>
                <a:gd name="connsiteY11" fmla="*/ 73342 h 76200"/>
                <a:gd name="connsiteX12" fmla="*/ 72390 w 76200"/>
                <a:gd name="connsiteY12" fmla="*/ 53340 h 76200"/>
                <a:gd name="connsiteX13" fmla="*/ 61913 w 76200"/>
                <a:gd name="connsiteY13" fmla="*/ 42863 h 76200"/>
                <a:gd name="connsiteX14" fmla="*/ 74295 w 76200"/>
                <a:gd name="connsiteY14" fmla="*/ 32385 h 76200"/>
                <a:gd name="connsiteX15" fmla="*/ 74295 w 76200"/>
                <a:gd name="connsiteY15" fmla="*/ 12382 h 76200"/>
                <a:gd name="connsiteX16" fmla="*/ 53340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3340" y="11430"/>
                  </a:moveTo>
                  <a:lnTo>
                    <a:pt x="42863" y="21907"/>
                  </a:lnTo>
                  <a:lnTo>
                    <a:pt x="32385" y="11430"/>
                  </a:lnTo>
                  <a:cubicBezTo>
                    <a:pt x="26670" y="5715"/>
                    <a:pt x="17145" y="5715"/>
                    <a:pt x="12383" y="11430"/>
                  </a:cubicBezTo>
                  <a:cubicBezTo>
                    <a:pt x="7620" y="17145"/>
                    <a:pt x="6668" y="26670"/>
                    <a:pt x="12383" y="31432"/>
                  </a:cubicBezTo>
                  <a:lnTo>
                    <a:pt x="22860" y="41910"/>
                  </a:lnTo>
                  <a:lnTo>
                    <a:pt x="11430" y="53340"/>
                  </a:lnTo>
                  <a:cubicBezTo>
                    <a:pt x="5715" y="59055"/>
                    <a:pt x="5715" y="68580"/>
                    <a:pt x="11430" y="73342"/>
                  </a:cubicBezTo>
                  <a:cubicBezTo>
                    <a:pt x="17145" y="79057"/>
                    <a:pt x="26670" y="79057"/>
                    <a:pt x="31433" y="73342"/>
                  </a:cubicBezTo>
                  <a:lnTo>
                    <a:pt x="41910" y="62865"/>
                  </a:lnTo>
                  <a:lnTo>
                    <a:pt x="52388" y="73342"/>
                  </a:lnTo>
                  <a:cubicBezTo>
                    <a:pt x="58103" y="79057"/>
                    <a:pt x="67628" y="79057"/>
                    <a:pt x="72390" y="73342"/>
                  </a:cubicBezTo>
                  <a:cubicBezTo>
                    <a:pt x="78105" y="67628"/>
                    <a:pt x="78105" y="58103"/>
                    <a:pt x="72390" y="53340"/>
                  </a:cubicBezTo>
                  <a:lnTo>
                    <a:pt x="61913" y="42863"/>
                  </a:lnTo>
                  <a:lnTo>
                    <a:pt x="74295" y="32385"/>
                  </a:lnTo>
                  <a:cubicBezTo>
                    <a:pt x="80010" y="26670"/>
                    <a:pt x="80010" y="17145"/>
                    <a:pt x="74295" y="12382"/>
                  </a:cubicBezTo>
                  <a:cubicBezTo>
                    <a:pt x="68580" y="7620"/>
                    <a:pt x="59055" y="6667"/>
                    <a:pt x="53340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="" xmlns:a16="http://schemas.microsoft.com/office/drawing/2014/main" id="{5619A155-E30A-4A8F-81DA-B0DB4B9645A1}"/>
                </a:ext>
              </a:extLst>
            </p:cNvPr>
            <p:cNvSpPr/>
            <p:nvPr/>
          </p:nvSpPr>
          <p:spPr>
            <a:xfrm>
              <a:off x="491721" y="1500330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7 w 76200"/>
                <a:gd name="connsiteY5" fmla="*/ 41910 h 76200"/>
                <a:gd name="connsiteX6" fmla="*/ 11430 w 76200"/>
                <a:gd name="connsiteY6" fmla="*/ 53340 h 76200"/>
                <a:gd name="connsiteX7" fmla="*/ 11430 w 76200"/>
                <a:gd name="connsiteY7" fmla="*/ 73342 h 76200"/>
                <a:gd name="connsiteX8" fmla="*/ 31432 w 76200"/>
                <a:gd name="connsiteY8" fmla="*/ 73342 h 76200"/>
                <a:gd name="connsiteX9" fmla="*/ 41910 w 76200"/>
                <a:gd name="connsiteY9" fmla="*/ 62865 h 76200"/>
                <a:gd name="connsiteX10" fmla="*/ 52388 w 76200"/>
                <a:gd name="connsiteY10" fmla="*/ 73342 h 76200"/>
                <a:gd name="connsiteX11" fmla="*/ 72390 w 76200"/>
                <a:gd name="connsiteY11" fmla="*/ 73342 h 76200"/>
                <a:gd name="connsiteX12" fmla="*/ 72390 w 76200"/>
                <a:gd name="connsiteY12" fmla="*/ 53340 h 76200"/>
                <a:gd name="connsiteX13" fmla="*/ 61913 w 76200"/>
                <a:gd name="connsiteY13" fmla="*/ 42863 h 76200"/>
                <a:gd name="connsiteX14" fmla="*/ 72390 w 76200"/>
                <a:gd name="connsiteY14" fmla="*/ 32385 h 76200"/>
                <a:gd name="connsiteX15" fmla="*/ 72390 w 76200"/>
                <a:gd name="connsiteY15" fmla="*/ 12382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2"/>
                  </a:cubicBezTo>
                  <a:lnTo>
                    <a:pt x="21907" y="41910"/>
                  </a:lnTo>
                  <a:lnTo>
                    <a:pt x="11430" y="53340"/>
                  </a:lnTo>
                  <a:cubicBezTo>
                    <a:pt x="5715" y="59055"/>
                    <a:pt x="5715" y="68580"/>
                    <a:pt x="11430" y="73342"/>
                  </a:cubicBezTo>
                  <a:cubicBezTo>
                    <a:pt x="17145" y="79057"/>
                    <a:pt x="26670" y="79057"/>
                    <a:pt x="31432" y="73342"/>
                  </a:cubicBezTo>
                  <a:lnTo>
                    <a:pt x="41910" y="62865"/>
                  </a:lnTo>
                  <a:lnTo>
                    <a:pt x="52388" y="73342"/>
                  </a:lnTo>
                  <a:cubicBezTo>
                    <a:pt x="58103" y="79057"/>
                    <a:pt x="67628" y="79057"/>
                    <a:pt x="72390" y="73342"/>
                  </a:cubicBezTo>
                  <a:cubicBezTo>
                    <a:pt x="78105" y="67628"/>
                    <a:pt x="78105" y="58103"/>
                    <a:pt x="72390" y="53340"/>
                  </a:cubicBezTo>
                  <a:lnTo>
                    <a:pt x="61913" y="42863"/>
                  </a:lnTo>
                  <a:lnTo>
                    <a:pt x="72390" y="32385"/>
                  </a:lnTo>
                  <a:cubicBezTo>
                    <a:pt x="78105" y="26670"/>
                    <a:pt x="78105" y="17145"/>
                    <a:pt x="72390" y="12382"/>
                  </a:cubicBezTo>
                  <a:cubicBezTo>
                    <a:pt x="66675" y="7620"/>
                    <a:pt x="58103" y="6667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="" xmlns:a16="http://schemas.microsoft.com/office/drawing/2014/main" id="{2D93D41E-5301-45E2-A6AB-508D0D8F785F}"/>
                </a:ext>
              </a:extLst>
            </p:cNvPr>
            <p:cNvSpPr/>
            <p:nvPr/>
          </p:nvSpPr>
          <p:spPr>
            <a:xfrm>
              <a:off x="821614" y="1500330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3340 h 76200"/>
                <a:gd name="connsiteX7" fmla="*/ 11430 w 76200"/>
                <a:gd name="connsiteY7" fmla="*/ 73342 h 76200"/>
                <a:gd name="connsiteX8" fmla="*/ 31433 w 76200"/>
                <a:gd name="connsiteY8" fmla="*/ 73342 h 76200"/>
                <a:gd name="connsiteX9" fmla="*/ 41910 w 76200"/>
                <a:gd name="connsiteY9" fmla="*/ 62865 h 76200"/>
                <a:gd name="connsiteX10" fmla="*/ 52388 w 76200"/>
                <a:gd name="connsiteY10" fmla="*/ 73342 h 76200"/>
                <a:gd name="connsiteX11" fmla="*/ 72390 w 76200"/>
                <a:gd name="connsiteY11" fmla="*/ 73342 h 76200"/>
                <a:gd name="connsiteX12" fmla="*/ 72390 w 76200"/>
                <a:gd name="connsiteY12" fmla="*/ 53340 h 76200"/>
                <a:gd name="connsiteX13" fmla="*/ 61913 w 76200"/>
                <a:gd name="connsiteY13" fmla="*/ 42863 h 76200"/>
                <a:gd name="connsiteX14" fmla="*/ 72390 w 76200"/>
                <a:gd name="connsiteY14" fmla="*/ 32385 h 76200"/>
                <a:gd name="connsiteX15" fmla="*/ 72390 w 76200"/>
                <a:gd name="connsiteY15" fmla="*/ 12382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3340"/>
                  </a:lnTo>
                  <a:cubicBezTo>
                    <a:pt x="5715" y="59055"/>
                    <a:pt x="5715" y="68580"/>
                    <a:pt x="11430" y="73342"/>
                  </a:cubicBezTo>
                  <a:cubicBezTo>
                    <a:pt x="17145" y="79057"/>
                    <a:pt x="26670" y="79057"/>
                    <a:pt x="31433" y="73342"/>
                  </a:cubicBezTo>
                  <a:lnTo>
                    <a:pt x="41910" y="62865"/>
                  </a:lnTo>
                  <a:lnTo>
                    <a:pt x="52388" y="73342"/>
                  </a:lnTo>
                  <a:cubicBezTo>
                    <a:pt x="58103" y="79057"/>
                    <a:pt x="67628" y="79057"/>
                    <a:pt x="72390" y="73342"/>
                  </a:cubicBezTo>
                  <a:cubicBezTo>
                    <a:pt x="78105" y="67628"/>
                    <a:pt x="78105" y="58103"/>
                    <a:pt x="72390" y="53340"/>
                  </a:cubicBezTo>
                  <a:lnTo>
                    <a:pt x="61913" y="42863"/>
                  </a:lnTo>
                  <a:lnTo>
                    <a:pt x="72390" y="32385"/>
                  </a:lnTo>
                  <a:cubicBezTo>
                    <a:pt x="78105" y="26670"/>
                    <a:pt x="78105" y="17145"/>
                    <a:pt x="72390" y="12382"/>
                  </a:cubicBezTo>
                  <a:cubicBezTo>
                    <a:pt x="67628" y="6667"/>
                    <a:pt x="58103" y="6667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4C613E91-AFD7-4F3A-BA37-82116286FE12}"/>
                </a:ext>
              </a:extLst>
            </p:cNvPr>
            <p:cNvSpPr/>
            <p:nvPr/>
          </p:nvSpPr>
          <p:spPr>
            <a:xfrm>
              <a:off x="1151509" y="1500330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3340 h 76200"/>
                <a:gd name="connsiteX7" fmla="*/ 11430 w 76200"/>
                <a:gd name="connsiteY7" fmla="*/ 73342 h 76200"/>
                <a:gd name="connsiteX8" fmla="*/ 31433 w 76200"/>
                <a:gd name="connsiteY8" fmla="*/ 73342 h 76200"/>
                <a:gd name="connsiteX9" fmla="*/ 41910 w 76200"/>
                <a:gd name="connsiteY9" fmla="*/ 62865 h 76200"/>
                <a:gd name="connsiteX10" fmla="*/ 52388 w 76200"/>
                <a:gd name="connsiteY10" fmla="*/ 73342 h 76200"/>
                <a:gd name="connsiteX11" fmla="*/ 72390 w 76200"/>
                <a:gd name="connsiteY11" fmla="*/ 73342 h 76200"/>
                <a:gd name="connsiteX12" fmla="*/ 72390 w 76200"/>
                <a:gd name="connsiteY12" fmla="*/ 53340 h 76200"/>
                <a:gd name="connsiteX13" fmla="*/ 61913 w 76200"/>
                <a:gd name="connsiteY13" fmla="*/ 42863 h 76200"/>
                <a:gd name="connsiteX14" fmla="*/ 72390 w 76200"/>
                <a:gd name="connsiteY14" fmla="*/ 32385 h 76200"/>
                <a:gd name="connsiteX15" fmla="*/ 72390 w 76200"/>
                <a:gd name="connsiteY15" fmla="*/ 12382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3340"/>
                  </a:lnTo>
                  <a:cubicBezTo>
                    <a:pt x="5715" y="59055"/>
                    <a:pt x="5715" y="68580"/>
                    <a:pt x="11430" y="73342"/>
                  </a:cubicBezTo>
                  <a:cubicBezTo>
                    <a:pt x="17145" y="79057"/>
                    <a:pt x="26670" y="79057"/>
                    <a:pt x="31433" y="73342"/>
                  </a:cubicBezTo>
                  <a:lnTo>
                    <a:pt x="41910" y="62865"/>
                  </a:lnTo>
                  <a:lnTo>
                    <a:pt x="52388" y="73342"/>
                  </a:lnTo>
                  <a:cubicBezTo>
                    <a:pt x="58102" y="79057"/>
                    <a:pt x="67627" y="79057"/>
                    <a:pt x="72390" y="73342"/>
                  </a:cubicBezTo>
                  <a:cubicBezTo>
                    <a:pt x="78105" y="67628"/>
                    <a:pt x="78105" y="58103"/>
                    <a:pt x="72390" y="53340"/>
                  </a:cubicBezTo>
                  <a:lnTo>
                    <a:pt x="61913" y="42863"/>
                  </a:lnTo>
                  <a:lnTo>
                    <a:pt x="72390" y="32385"/>
                  </a:lnTo>
                  <a:cubicBezTo>
                    <a:pt x="78105" y="26670"/>
                    <a:pt x="78105" y="17145"/>
                    <a:pt x="72390" y="12382"/>
                  </a:cubicBezTo>
                  <a:cubicBezTo>
                    <a:pt x="67627" y="6667"/>
                    <a:pt x="58102" y="6667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1E4021BA-3DD8-438E-A5E3-6C4396F670D6}"/>
                </a:ext>
              </a:extLst>
            </p:cNvPr>
            <p:cNvSpPr/>
            <p:nvPr/>
          </p:nvSpPr>
          <p:spPr>
            <a:xfrm>
              <a:off x="161824" y="1768810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3342 h 76200"/>
                <a:gd name="connsiteX9" fmla="*/ 41910 w 76200"/>
                <a:gd name="connsiteY9" fmla="*/ 62865 h 76200"/>
                <a:gd name="connsiteX10" fmla="*/ 52388 w 76200"/>
                <a:gd name="connsiteY10" fmla="*/ 73342 h 76200"/>
                <a:gd name="connsiteX11" fmla="*/ 73343 w 76200"/>
                <a:gd name="connsiteY11" fmla="*/ 73342 h 76200"/>
                <a:gd name="connsiteX12" fmla="*/ 73343 w 76200"/>
                <a:gd name="connsiteY12" fmla="*/ 53340 h 76200"/>
                <a:gd name="connsiteX13" fmla="*/ 62865 w 76200"/>
                <a:gd name="connsiteY13" fmla="*/ 42862 h 76200"/>
                <a:gd name="connsiteX14" fmla="*/ 73343 w 76200"/>
                <a:gd name="connsiteY14" fmla="*/ 31432 h 76200"/>
                <a:gd name="connsiteX15" fmla="*/ 73343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6193" y="79057"/>
                    <a:pt x="25718" y="79057"/>
                    <a:pt x="31433" y="73342"/>
                  </a:cubicBezTo>
                  <a:lnTo>
                    <a:pt x="41910" y="62865"/>
                  </a:lnTo>
                  <a:lnTo>
                    <a:pt x="52388" y="73342"/>
                  </a:lnTo>
                  <a:cubicBezTo>
                    <a:pt x="58103" y="79057"/>
                    <a:pt x="67628" y="79057"/>
                    <a:pt x="73343" y="73342"/>
                  </a:cubicBezTo>
                  <a:cubicBezTo>
                    <a:pt x="79058" y="67628"/>
                    <a:pt x="79058" y="58103"/>
                    <a:pt x="73343" y="53340"/>
                  </a:cubicBezTo>
                  <a:lnTo>
                    <a:pt x="62865" y="42862"/>
                  </a:lnTo>
                  <a:lnTo>
                    <a:pt x="73343" y="31432"/>
                  </a:lnTo>
                  <a:cubicBezTo>
                    <a:pt x="79058" y="25717"/>
                    <a:pt x="79058" y="16192"/>
                    <a:pt x="73343" y="11430"/>
                  </a:cubicBezTo>
                  <a:cubicBezTo>
                    <a:pt x="67628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="" xmlns:a16="http://schemas.microsoft.com/office/drawing/2014/main" id="{846728B0-7F28-4D3F-97DF-1185ABF78D34}"/>
                </a:ext>
              </a:extLst>
            </p:cNvPr>
            <p:cNvSpPr/>
            <p:nvPr/>
          </p:nvSpPr>
          <p:spPr>
            <a:xfrm>
              <a:off x="491721" y="1768810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7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2"/>
                  </a:cubicBezTo>
                  <a:lnTo>
                    <a:pt x="21907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7"/>
                    <a:pt x="78105" y="16192"/>
                    <a:pt x="72390" y="11430"/>
                  </a:cubicBezTo>
                  <a:cubicBezTo>
                    <a:pt x="66675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="" xmlns:a16="http://schemas.microsoft.com/office/drawing/2014/main" id="{9715978B-FAAE-445B-9955-9F8616BEF551}"/>
                </a:ext>
              </a:extLst>
            </p:cNvPr>
            <p:cNvSpPr/>
            <p:nvPr/>
          </p:nvSpPr>
          <p:spPr>
            <a:xfrm>
              <a:off x="821614" y="1768810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7"/>
                    <a:pt x="78105" y="16192"/>
                    <a:pt x="72390" y="11430"/>
                  </a:cubicBezTo>
                  <a:cubicBezTo>
                    <a:pt x="67628" y="5715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769088FD-39CD-4593-8138-A1632A96D229}"/>
                </a:ext>
              </a:extLst>
            </p:cNvPr>
            <p:cNvSpPr/>
            <p:nvPr/>
          </p:nvSpPr>
          <p:spPr>
            <a:xfrm>
              <a:off x="161824" y="2035532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7"/>
                    <a:pt x="78105" y="16192"/>
                    <a:pt x="72390" y="11430"/>
                  </a:cubicBezTo>
                  <a:cubicBezTo>
                    <a:pt x="66675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="" xmlns:a16="http://schemas.microsoft.com/office/drawing/2014/main" id="{9FE66FC4-93AE-4E03-8158-CF2634667CFE}"/>
                </a:ext>
              </a:extLst>
            </p:cNvPr>
            <p:cNvSpPr/>
            <p:nvPr/>
          </p:nvSpPr>
          <p:spPr>
            <a:xfrm>
              <a:off x="491721" y="2035532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2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7"/>
                    <a:pt x="78105" y="16192"/>
                    <a:pt x="72390" y="11430"/>
                  </a:cubicBezTo>
                  <a:cubicBezTo>
                    <a:pt x="66675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="" xmlns:a16="http://schemas.microsoft.com/office/drawing/2014/main" id="{52ED3406-E402-4482-8DCE-9B244A6DD77B}"/>
                </a:ext>
              </a:extLst>
            </p:cNvPr>
            <p:cNvSpPr/>
            <p:nvPr/>
          </p:nvSpPr>
          <p:spPr>
            <a:xfrm>
              <a:off x="161824" y="2304011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7"/>
                    <a:pt x="78105" y="16192"/>
                    <a:pt x="72390" y="11430"/>
                  </a:cubicBezTo>
                  <a:cubicBezTo>
                    <a:pt x="66675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5" name="Graphic 100">
            <a:extLst>
              <a:ext uri="{FF2B5EF4-FFF2-40B4-BE49-F238E27FC236}">
                <a16:creationId xmlns="" xmlns:a16="http://schemas.microsoft.com/office/drawing/2014/main" id="{4E761F38-86B6-4DBD-9A18-3942EFBD6681}"/>
              </a:ext>
            </a:extLst>
          </p:cNvPr>
          <p:cNvGrpSpPr/>
          <p:nvPr userDrawn="1"/>
        </p:nvGrpSpPr>
        <p:grpSpPr>
          <a:xfrm rot="13507739">
            <a:off x="10777750" y="4722971"/>
            <a:ext cx="1552899" cy="2914586"/>
            <a:chOff x="9770176" y="2870964"/>
            <a:chExt cx="829627" cy="1557100"/>
          </a:xfrm>
          <a:solidFill>
            <a:schemeClr val="bg1">
              <a:alpha val="60000"/>
            </a:schemeClr>
          </a:solidFill>
        </p:grpSpPr>
        <p:sp>
          <p:nvSpPr>
            <p:cNvPr id="66" name="Freeform: Shape 65">
              <a:extLst>
                <a:ext uri="{FF2B5EF4-FFF2-40B4-BE49-F238E27FC236}">
                  <a16:creationId xmlns="" xmlns:a16="http://schemas.microsoft.com/office/drawing/2014/main" id="{782748EB-04F7-46BD-83D5-D3F271F1ABF1}"/>
                </a:ext>
              </a:extLst>
            </p:cNvPr>
            <p:cNvSpPr/>
            <p:nvPr/>
          </p:nvSpPr>
          <p:spPr>
            <a:xfrm>
              <a:off x="9770176" y="3594626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="" xmlns:a16="http://schemas.microsoft.com/office/drawing/2014/main" id="{84A677E1-5A14-49EE-97FB-448CD570A33E}"/>
                </a:ext>
              </a:extLst>
            </p:cNvPr>
            <p:cNvSpPr/>
            <p:nvPr/>
          </p:nvSpPr>
          <p:spPr>
            <a:xfrm>
              <a:off x="9842565" y="3522236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7 w 57150"/>
                <a:gd name="connsiteY2" fmla="*/ 49530 h 57150"/>
                <a:gd name="connsiteX3" fmla="*/ 14287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2" y="59055"/>
                    <a:pt x="14287" y="49530"/>
                  </a:cubicBezTo>
                  <a:cubicBezTo>
                    <a:pt x="4763" y="40005"/>
                    <a:pt x="4763" y="23813"/>
                    <a:pt x="14287" y="14288"/>
                  </a:cubicBezTo>
                  <a:cubicBezTo>
                    <a:pt x="23812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="" xmlns:a16="http://schemas.microsoft.com/office/drawing/2014/main" id="{5D3C3297-9324-4D38-BB3A-730CBA24E6F4}"/>
                </a:ext>
              </a:extLst>
            </p:cNvPr>
            <p:cNvSpPr/>
            <p:nvPr/>
          </p:nvSpPr>
          <p:spPr>
            <a:xfrm>
              <a:off x="9914956" y="3449846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4765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="" xmlns:a16="http://schemas.microsoft.com/office/drawing/2014/main" id="{0E1C6339-9E20-4E0F-8A6B-28FA2CE50140}"/>
                </a:ext>
              </a:extLst>
            </p:cNvPr>
            <p:cNvSpPr/>
            <p:nvPr/>
          </p:nvSpPr>
          <p:spPr>
            <a:xfrm>
              <a:off x="9988298" y="3377456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="" xmlns:a16="http://schemas.microsoft.com/office/drawing/2014/main" id="{4DD9EB92-6A05-4385-8012-7917A824D647}"/>
                </a:ext>
              </a:extLst>
            </p:cNvPr>
            <p:cNvSpPr/>
            <p:nvPr/>
          </p:nvSpPr>
          <p:spPr>
            <a:xfrm>
              <a:off x="10060688" y="3305066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="" xmlns:a16="http://schemas.microsoft.com/office/drawing/2014/main" id="{E890146B-DC8B-4A2E-BC5A-4F6CB36A06F5}"/>
                </a:ext>
              </a:extLst>
            </p:cNvPr>
            <p:cNvSpPr/>
            <p:nvPr/>
          </p:nvSpPr>
          <p:spPr>
            <a:xfrm>
              <a:off x="10133078" y="3232676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4765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="" xmlns:a16="http://schemas.microsoft.com/office/drawing/2014/main" id="{E4CBA8FB-1DD2-444E-A489-FC112F5A7339}"/>
                </a:ext>
              </a:extLst>
            </p:cNvPr>
            <p:cNvSpPr/>
            <p:nvPr/>
          </p:nvSpPr>
          <p:spPr>
            <a:xfrm>
              <a:off x="10206420" y="3160286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="" xmlns:a16="http://schemas.microsoft.com/office/drawing/2014/main" id="{A1B21CE2-E512-41A6-9F43-76D46788025F}"/>
                </a:ext>
              </a:extLst>
            </p:cNvPr>
            <p:cNvSpPr/>
            <p:nvPr/>
          </p:nvSpPr>
          <p:spPr>
            <a:xfrm>
              <a:off x="10278811" y="3088134"/>
              <a:ext cx="57150" cy="57150"/>
            </a:xfrm>
            <a:custGeom>
              <a:avLst/>
              <a:gdLst>
                <a:gd name="connsiteX0" fmla="*/ 49530 w 57150"/>
                <a:gd name="connsiteY0" fmla="*/ 15002 h 57150"/>
                <a:gd name="connsiteX1" fmla="*/ 49530 w 57150"/>
                <a:gd name="connsiteY1" fmla="*/ 50244 h 57150"/>
                <a:gd name="connsiteX2" fmla="*/ 14288 w 57150"/>
                <a:gd name="connsiteY2" fmla="*/ 50244 h 57150"/>
                <a:gd name="connsiteX3" fmla="*/ 14288 w 57150"/>
                <a:gd name="connsiteY3" fmla="*/ 15002 h 57150"/>
                <a:gd name="connsiteX4" fmla="*/ 49530 w 57150"/>
                <a:gd name="connsiteY4" fmla="*/ 150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5002"/>
                  </a:moveTo>
                  <a:cubicBezTo>
                    <a:pt x="59055" y="24527"/>
                    <a:pt x="59055" y="40719"/>
                    <a:pt x="49530" y="50244"/>
                  </a:cubicBezTo>
                  <a:cubicBezTo>
                    <a:pt x="40005" y="59769"/>
                    <a:pt x="23813" y="59769"/>
                    <a:pt x="14288" y="50244"/>
                  </a:cubicBezTo>
                  <a:cubicBezTo>
                    <a:pt x="4763" y="40719"/>
                    <a:pt x="4763" y="24527"/>
                    <a:pt x="14288" y="15002"/>
                  </a:cubicBezTo>
                  <a:cubicBezTo>
                    <a:pt x="23813" y="4524"/>
                    <a:pt x="40005" y="4524"/>
                    <a:pt x="49530" y="150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="" xmlns:a16="http://schemas.microsoft.com/office/drawing/2014/main" id="{7A6C7433-C0F0-4222-A7E3-2A48B5A1FD95}"/>
                </a:ext>
              </a:extLst>
            </p:cNvPr>
            <p:cNvSpPr/>
            <p:nvPr/>
          </p:nvSpPr>
          <p:spPr>
            <a:xfrm>
              <a:off x="10351200" y="3015744"/>
              <a:ext cx="57150" cy="57150"/>
            </a:xfrm>
            <a:custGeom>
              <a:avLst/>
              <a:gdLst>
                <a:gd name="connsiteX0" fmla="*/ 49530 w 57150"/>
                <a:gd name="connsiteY0" fmla="*/ 15002 h 57150"/>
                <a:gd name="connsiteX1" fmla="*/ 49530 w 57150"/>
                <a:gd name="connsiteY1" fmla="*/ 50244 h 57150"/>
                <a:gd name="connsiteX2" fmla="*/ 14288 w 57150"/>
                <a:gd name="connsiteY2" fmla="*/ 50244 h 57150"/>
                <a:gd name="connsiteX3" fmla="*/ 14288 w 57150"/>
                <a:gd name="connsiteY3" fmla="*/ 15002 h 57150"/>
                <a:gd name="connsiteX4" fmla="*/ 49530 w 57150"/>
                <a:gd name="connsiteY4" fmla="*/ 150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5002"/>
                  </a:moveTo>
                  <a:cubicBezTo>
                    <a:pt x="59055" y="24527"/>
                    <a:pt x="59055" y="40719"/>
                    <a:pt x="49530" y="50244"/>
                  </a:cubicBezTo>
                  <a:cubicBezTo>
                    <a:pt x="40005" y="59769"/>
                    <a:pt x="23813" y="59769"/>
                    <a:pt x="14288" y="50244"/>
                  </a:cubicBezTo>
                  <a:cubicBezTo>
                    <a:pt x="4763" y="40719"/>
                    <a:pt x="4763" y="24527"/>
                    <a:pt x="14288" y="15002"/>
                  </a:cubicBezTo>
                  <a:cubicBezTo>
                    <a:pt x="24765" y="4524"/>
                    <a:pt x="40005" y="4524"/>
                    <a:pt x="49530" y="150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="" xmlns:a16="http://schemas.microsoft.com/office/drawing/2014/main" id="{387C9F97-60B6-4EDA-83DB-3FE00E52E58F}"/>
                </a:ext>
              </a:extLst>
            </p:cNvPr>
            <p:cNvSpPr/>
            <p:nvPr/>
          </p:nvSpPr>
          <p:spPr>
            <a:xfrm>
              <a:off x="10424543" y="2943354"/>
              <a:ext cx="57150" cy="57150"/>
            </a:xfrm>
            <a:custGeom>
              <a:avLst/>
              <a:gdLst>
                <a:gd name="connsiteX0" fmla="*/ 49530 w 57150"/>
                <a:gd name="connsiteY0" fmla="*/ 15002 h 57150"/>
                <a:gd name="connsiteX1" fmla="*/ 49530 w 57150"/>
                <a:gd name="connsiteY1" fmla="*/ 50244 h 57150"/>
                <a:gd name="connsiteX2" fmla="*/ 14288 w 57150"/>
                <a:gd name="connsiteY2" fmla="*/ 50244 h 57150"/>
                <a:gd name="connsiteX3" fmla="*/ 14288 w 57150"/>
                <a:gd name="connsiteY3" fmla="*/ 15002 h 57150"/>
                <a:gd name="connsiteX4" fmla="*/ 49530 w 57150"/>
                <a:gd name="connsiteY4" fmla="*/ 150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5002"/>
                  </a:moveTo>
                  <a:cubicBezTo>
                    <a:pt x="59055" y="24527"/>
                    <a:pt x="59055" y="40719"/>
                    <a:pt x="49530" y="50244"/>
                  </a:cubicBezTo>
                  <a:cubicBezTo>
                    <a:pt x="40005" y="59769"/>
                    <a:pt x="23813" y="59769"/>
                    <a:pt x="14288" y="50244"/>
                  </a:cubicBezTo>
                  <a:cubicBezTo>
                    <a:pt x="4763" y="40719"/>
                    <a:pt x="4763" y="24527"/>
                    <a:pt x="14288" y="15002"/>
                  </a:cubicBezTo>
                  <a:cubicBezTo>
                    <a:pt x="23813" y="4524"/>
                    <a:pt x="39052" y="4524"/>
                    <a:pt x="49530" y="150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="" xmlns:a16="http://schemas.microsoft.com/office/drawing/2014/main" id="{44F16AE2-7451-475A-9505-2E8C0DACB58D}"/>
                </a:ext>
              </a:extLst>
            </p:cNvPr>
            <p:cNvSpPr/>
            <p:nvPr/>
          </p:nvSpPr>
          <p:spPr>
            <a:xfrm>
              <a:off x="10496933" y="2870964"/>
              <a:ext cx="57150" cy="57150"/>
            </a:xfrm>
            <a:custGeom>
              <a:avLst/>
              <a:gdLst>
                <a:gd name="connsiteX0" fmla="*/ 49530 w 57150"/>
                <a:gd name="connsiteY0" fmla="*/ 15002 h 57150"/>
                <a:gd name="connsiteX1" fmla="*/ 49530 w 57150"/>
                <a:gd name="connsiteY1" fmla="*/ 50244 h 57150"/>
                <a:gd name="connsiteX2" fmla="*/ 14288 w 57150"/>
                <a:gd name="connsiteY2" fmla="*/ 50244 h 57150"/>
                <a:gd name="connsiteX3" fmla="*/ 14288 w 57150"/>
                <a:gd name="connsiteY3" fmla="*/ 15002 h 57150"/>
                <a:gd name="connsiteX4" fmla="*/ 49530 w 57150"/>
                <a:gd name="connsiteY4" fmla="*/ 150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5002"/>
                  </a:moveTo>
                  <a:cubicBezTo>
                    <a:pt x="59055" y="24527"/>
                    <a:pt x="59055" y="40719"/>
                    <a:pt x="49530" y="50244"/>
                  </a:cubicBezTo>
                  <a:cubicBezTo>
                    <a:pt x="40005" y="59769"/>
                    <a:pt x="23813" y="59769"/>
                    <a:pt x="14288" y="50244"/>
                  </a:cubicBezTo>
                  <a:cubicBezTo>
                    <a:pt x="4763" y="40719"/>
                    <a:pt x="4763" y="24527"/>
                    <a:pt x="14288" y="15002"/>
                  </a:cubicBezTo>
                  <a:cubicBezTo>
                    <a:pt x="23813" y="4524"/>
                    <a:pt x="40005" y="4524"/>
                    <a:pt x="49530" y="150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="" xmlns:a16="http://schemas.microsoft.com/office/drawing/2014/main" id="{DFFC64C3-E9BD-4649-8F6D-A06137D7E280}"/>
                </a:ext>
              </a:extLst>
            </p:cNvPr>
            <p:cNvSpPr/>
            <p:nvPr/>
          </p:nvSpPr>
          <p:spPr>
            <a:xfrm>
              <a:off x="9847328" y="3672017"/>
              <a:ext cx="57150" cy="57150"/>
            </a:xfrm>
            <a:custGeom>
              <a:avLst/>
              <a:gdLst>
                <a:gd name="connsiteX0" fmla="*/ 49530 w 57150"/>
                <a:gd name="connsiteY0" fmla="*/ 15002 h 57150"/>
                <a:gd name="connsiteX1" fmla="*/ 49530 w 57150"/>
                <a:gd name="connsiteY1" fmla="*/ 50244 h 57150"/>
                <a:gd name="connsiteX2" fmla="*/ 14287 w 57150"/>
                <a:gd name="connsiteY2" fmla="*/ 50244 h 57150"/>
                <a:gd name="connsiteX3" fmla="*/ 14287 w 57150"/>
                <a:gd name="connsiteY3" fmla="*/ 15002 h 57150"/>
                <a:gd name="connsiteX4" fmla="*/ 49530 w 57150"/>
                <a:gd name="connsiteY4" fmla="*/ 150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5002"/>
                  </a:moveTo>
                  <a:cubicBezTo>
                    <a:pt x="59055" y="24527"/>
                    <a:pt x="59055" y="40719"/>
                    <a:pt x="49530" y="50244"/>
                  </a:cubicBezTo>
                  <a:cubicBezTo>
                    <a:pt x="40005" y="59769"/>
                    <a:pt x="23812" y="59769"/>
                    <a:pt x="14287" y="50244"/>
                  </a:cubicBezTo>
                  <a:cubicBezTo>
                    <a:pt x="4763" y="40719"/>
                    <a:pt x="4763" y="24527"/>
                    <a:pt x="14287" y="15002"/>
                  </a:cubicBezTo>
                  <a:cubicBezTo>
                    <a:pt x="23812" y="4524"/>
                    <a:pt x="40005" y="4524"/>
                    <a:pt x="49530" y="150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="" xmlns:a16="http://schemas.microsoft.com/office/drawing/2014/main" id="{3350FA9F-2290-42B9-B343-08D658674582}"/>
                </a:ext>
              </a:extLst>
            </p:cNvPr>
            <p:cNvSpPr/>
            <p:nvPr/>
          </p:nvSpPr>
          <p:spPr>
            <a:xfrm>
              <a:off x="9919718" y="3599627"/>
              <a:ext cx="57150" cy="57150"/>
            </a:xfrm>
            <a:custGeom>
              <a:avLst/>
              <a:gdLst>
                <a:gd name="connsiteX0" fmla="*/ 49530 w 57150"/>
                <a:gd name="connsiteY0" fmla="*/ 15002 h 57150"/>
                <a:gd name="connsiteX1" fmla="*/ 49530 w 57150"/>
                <a:gd name="connsiteY1" fmla="*/ 50244 h 57150"/>
                <a:gd name="connsiteX2" fmla="*/ 14288 w 57150"/>
                <a:gd name="connsiteY2" fmla="*/ 50244 h 57150"/>
                <a:gd name="connsiteX3" fmla="*/ 14288 w 57150"/>
                <a:gd name="connsiteY3" fmla="*/ 15002 h 57150"/>
                <a:gd name="connsiteX4" fmla="*/ 49530 w 57150"/>
                <a:gd name="connsiteY4" fmla="*/ 150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5002"/>
                  </a:moveTo>
                  <a:cubicBezTo>
                    <a:pt x="59055" y="24527"/>
                    <a:pt x="59055" y="40719"/>
                    <a:pt x="49530" y="50244"/>
                  </a:cubicBezTo>
                  <a:cubicBezTo>
                    <a:pt x="40005" y="59769"/>
                    <a:pt x="23813" y="59769"/>
                    <a:pt x="14288" y="50244"/>
                  </a:cubicBezTo>
                  <a:cubicBezTo>
                    <a:pt x="4763" y="40719"/>
                    <a:pt x="4763" y="24527"/>
                    <a:pt x="14288" y="15002"/>
                  </a:cubicBezTo>
                  <a:cubicBezTo>
                    <a:pt x="23813" y="4524"/>
                    <a:pt x="40005" y="4524"/>
                    <a:pt x="49530" y="150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="" xmlns:a16="http://schemas.microsoft.com/office/drawing/2014/main" id="{4573CAAD-07E8-4899-88B1-F1C4A9A8AAC2}"/>
                </a:ext>
              </a:extLst>
            </p:cNvPr>
            <p:cNvSpPr/>
            <p:nvPr/>
          </p:nvSpPr>
          <p:spPr>
            <a:xfrm>
              <a:off x="9993061" y="3527237"/>
              <a:ext cx="57150" cy="57150"/>
            </a:xfrm>
            <a:custGeom>
              <a:avLst/>
              <a:gdLst>
                <a:gd name="connsiteX0" fmla="*/ 49530 w 57150"/>
                <a:gd name="connsiteY0" fmla="*/ 15002 h 57150"/>
                <a:gd name="connsiteX1" fmla="*/ 49530 w 57150"/>
                <a:gd name="connsiteY1" fmla="*/ 50244 h 57150"/>
                <a:gd name="connsiteX2" fmla="*/ 14288 w 57150"/>
                <a:gd name="connsiteY2" fmla="*/ 50244 h 57150"/>
                <a:gd name="connsiteX3" fmla="*/ 14288 w 57150"/>
                <a:gd name="connsiteY3" fmla="*/ 15002 h 57150"/>
                <a:gd name="connsiteX4" fmla="*/ 49530 w 57150"/>
                <a:gd name="connsiteY4" fmla="*/ 150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5002"/>
                  </a:moveTo>
                  <a:cubicBezTo>
                    <a:pt x="59055" y="24527"/>
                    <a:pt x="59055" y="40719"/>
                    <a:pt x="49530" y="50244"/>
                  </a:cubicBezTo>
                  <a:cubicBezTo>
                    <a:pt x="40005" y="59769"/>
                    <a:pt x="23813" y="59769"/>
                    <a:pt x="14288" y="50244"/>
                  </a:cubicBezTo>
                  <a:cubicBezTo>
                    <a:pt x="4763" y="40719"/>
                    <a:pt x="4763" y="24527"/>
                    <a:pt x="14288" y="15002"/>
                  </a:cubicBezTo>
                  <a:cubicBezTo>
                    <a:pt x="23813" y="4524"/>
                    <a:pt x="39052" y="4524"/>
                    <a:pt x="49530" y="150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="" xmlns:a16="http://schemas.microsoft.com/office/drawing/2014/main" id="{02AF3CE2-4BA3-47D0-801C-B08611D7A851}"/>
                </a:ext>
              </a:extLst>
            </p:cNvPr>
            <p:cNvSpPr/>
            <p:nvPr/>
          </p:nvSpPr>
          <p:spPr>
            <a:xfrm>
              <a:off x="10065450" y="3455200"/>
              <a:ext cx="57150" cy="57150"/>
            </a:xfrm>
            <a:custGeom>
              <a:avLst/>
              <a:gdLst>
                <a:gd name="connsiteX0" fmla="*/ 49530 w 57150"/>
                <a:gd name="connsiteY0" fmla="*/ 14649 h 57150"/>
                <a:gd name="connsiteX1" fmla="*/ 49530 w 57150"/>
                <a:gd name="connsiteY1" fmla="*/ 49891 h 57150"/>
                <a:gd name="connsiteX2" fmla="*/ 14288 w 57150"/>
                <a:gd name="connsiteY2" fmla="*/ 49891 h 57150"/>
                <a:gd name="connsiteX3" fmla="*/ 14288 w 57150"/>
                <a:gd name="connsiteY3" fmla="*/ 14649 h 57150"/>
                <a:gd name="connsiteX4" fmla="*/ 49530 w 57150"/>
                <a:gd name="connsiteY4" fmla="*/ 1464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649"/>
                  </a:moveTo>
                  <a:cubicBezTo>
                    <a:pt x="59055" y="24174"/>
                    <a:pt x="59055" y="40366"/>
                    <a:pt x="49530" y="49891"/>
                  </a:cubicBezTo>
                  <a:cubicBezTo>
                    <a:pt x="40005" y="59416"/>
                    <a:pt x="23813" y="59416"/>
                    <a:pt x="14288" y="49891"/>
                  </a:cubicBezTo>
                  <a:cubicBezTo>
                    <a:pt x="4763" y="40366"/>
                    <a:pt x="4763" y="24174"/>
                    <a:pt x="14288" y="14649"/>
                  </a:cubicBezTo>
                  <a:cubicBezTo>
                    <a:pt x="23813" y="4171"/>
                    <a:pt x="40005" y="5124"/>
                    <a:pt x="49530" y="146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="" xmlns:a16="http://schemas.microsoft.com/office/drawing/2014/main" id="{059DE962-46E6-458E-904A-535116D53D30}"/>
                </a:ext>
              </a:extLst>
            </p:cNvPr>
            <p:cNvSpPr/>
            <p:nvPr/>
          </p:nvSpPr>
          <p:spPr>
            <a:xfrm>
              <a:off x="10137841" y="3383171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="" xmlns:a16="http://schemas.microsoft.com/office/drawing/2014/main" id="{941BB57F-7A2B-4C5A-8C4B-36046EC2A2C5}"/>
                </a:ext>
              </a:extLst>
            </p:cNvPr>
            <p:cNvSpPr/>
            <p:nvPr/>
          </p:nvSpPr>
          <p:spPr>
            <a:xfrm>
              <a:off x="10211183" y="3310781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39053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="" xmlns:a16="http://schemas.microsoft.com/office/drawing/2014/main" id="{BC938223-E0F2-401D-B71E-588937DC1776}"/>
                </a:ext>
              </a:extLst>
            </p:cNvPr>
            <p:cNvSpPr/>
            <p:nvPr/>
          </p:nvSpPr>
          <p:spPr>
            <a:xfrm>
              <a:off x="10283573" y="3238391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="" xmlns:a16="http://schemas.microsoft.com/office/drawing/2014/main" id="{2B66525E-E754-4B91-960B-A835889DF333}"/>
                </a:ext>
              </a:extLst>
            </p:cNvPr>
            <p:cNvSpPr/>
            <p:nvPr/>
          </p:nvSpPr>
          <p:spPr>
            <a:xfrm>
              <a:off x="10355963" y="3166001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="" xmlns:a16="http://schemas.microsoft.com/office/drawing/2014/main" id="{F43A3C17-472B-403A-A03D-EEB98AB8D05A}"/>
                </a:ext>
              </a:extLst>
            </p:cNvPr>
            <p:cNvSpPr/>
            <p:nvPr/>
          </p:nvSpPr>
          <p:spPr>
            <a:xfrm>
              <a:off x="10428353" y="3093611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4765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="" xmlns:a16="http://schemas.microsoft.com/office/drawing/2014/main" id="{6278ED4A-92A4-421F-929E-213329AABF78}"/>
                </a:ext>
              </a:extLst>
            </p:cNvPr>
            <p:cNvSpPr/>
            <p:nvPr/>
          </p:nvSpPr>
          <p:spPr>
            <a:xfrm>
              <a:off x="10501695" y="3021221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="" xmlns:a16="http://schemas.microsoft.com/office/drawing/2014/main" id="{80862146-C260-4533-85B0-BF7FB7644C51}"/>
                </a:ext>
              </a:extLst>
            </p:cNvPr>
            <p:cNvSpPr/>
            <p:nvPr/>
          </p:nvSpPr>
          <p:spPr>
            <a:xfrm>
              <a:off x="9924481" y="3749883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="" xmlns:a16="http://schemas.microsoft.com/office/drawing/2014/main" id="{B7FF30BC-D2FB-49A3-952A-595438F160DB}"/>
                </a:ext>
              </a:extLst>
            </p:cNvPr>
            <p:cNvSpPr/>
            <p:nvPr/>
          </p:nvSpPr>
          <p:spPr>
            <a:xfrm>
              <a:off x="9996871" y="3677494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4765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="" xmlns:a16="http://schemas.microsoft.com/office/drawing/2014/main" id="{100633E6-3A6B-4E51-9294-BBDD13079D00}"/>
                </a:ext>
              </a:extLst>
            </p:cNvPr>
            <p:cNvSpPr/>
            <p:nvPr/>
          </p:nvSpPr>
          <p:spPr>
            <a:xfrm>
              <a:off x="10070213" y="3605104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39053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="" xmlns:a16="http://schemas.microsoft.com/office/drawing/2014/main" id="{440F4932-64C2-456E-8AB2-EFC9A74681C3}"/>
                </a:ext>
              </a:extLst>
            </p:cNvPr>
            <p:cNvSpPr/>
            <p:nvPr/>
          </p:nvSpPr>
          <p:spPr>
            <a:xfrm>
              <a:off x="10142603" y="3532714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="" xmlns:a16="http://schemas.microsoft.com/office/drawing/2014/main" id="{39F4DFCE-356C-4DFA-96DE-DAF01480BD43}"/>
                </a:ext>
              </a:extLst>
            </p:cNvPr>
            <p:cNvSpPr/>
            <p:nvPr/>
          </p:nvSpPr>
          <p:spPr>
            <a:xfrm>
              <a:off x="10214993" y="3460323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="" xmlns:a16="http://schemas.microsoft.com/office/drawing/2014/main" id="{839D1CE1-9DCF-4693-B7D8-866CA54B0099}"/>
                </a:ext>
              </a:extLst>
            </p:cNvPr>
            <p:cNvSpPr/>
            <p:nvPr/>
          </p:nvSpPr>
          <p:spPr>
            <a:xfrm>
              <a:off x="10288336" y="3387933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39052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="" xmlns:a16="http://schemas.microsoft.com/office/drawing/2014/main" id="{EC334488-8F37-4C6F-8E56-1ABB8613C7F6}"/>
                </a:ext>
              </a:extLst>
            </p:cNvPr>
            <p:cNvSpPr/>
            <p:nvPr/>
          </p:nvSpPr>
          <p:spPr>
            <a:xfrm>
              <a:off x="10360725" y="3315544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="" xmlns:a16="http://schemas.microsoft.com/office/drawing/2014/main" id="{CB27A6D1-56A5-4F73-A964-83902BC41070}"/>
                </a:ext>
              </a:extLst>
            </p:cNvPr>
            <p:cNvSpPr/>
            <p:nvPr/>
          </p:nvSpPr>
          <p:spPr>
            <a:xfrm>
              <a:off x="10433116" y="3243392"/>
              <a:ext cx="57150" cy="57150"/>
            </a:xfrm>
            <a:custGeom>
              <a:avLst/>
              <a:gdLst>
                <a:gd name="connsiteX0" fmla="*/ 49530 w 57150"/>
                <a:gd name="connsiteY0" fmla="*/ 15002 h 57150"/>
                <a:gd name="connsiteX1" fmla="*/ 49530 w 57150"/>
                <a:gd name="connsiteY1" fmla="*/ 50244 h 57150"/>
                <a:gd name="connsiteX2" fmla="*/ 14288 w 57150"/>
                <a:gd name="connsiteY2" fmla="*/ 50244 h 57150"/>
                <a:gd name="connsiteX3" fmla="*/ 14288 w 57150"/>
                <a:gd name="connsiteY3" fmla="*/ 15002 h 57150"/>
                <a:gd name="connsiteX4" fmla="*/ 49530 w 57150"/>
                <a:gd name="connsiteY4" fmla="*/ 150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5002"/>
                  </a:moveTo>
                  <a:cubicBezTo>
                    <a:pt x="59055" y="24527"/>
                    <a:pt x="59055" y="40719"/>
                    <a:pt x="49530" y="50244"/>
                  </a:cubicBezTo>
                  <a:cubicBezTo>
                    <a:pt x="40005" y="59769"/>
                    <a:pt x="23813" y="59769"/>
                    <a:pt x="14288" y="50244"/>
                  </a:cubicBezTo>
                  <a:cubicBezTo>
                    <a:pt x="4763" y="40719"/>
                    <a:pt x="4763" y="24527"/>
                    <a:pt x="14288" y="15002"/>
                  </a:cubicBezTo>
                  <a:cubicBezTo>
                    <a:pt x="23813" y="4524"/>
                    <a:pt x="40005" y="4524"/>
                    <a:pt x="49530" y="150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="" xmlns:a16="http://schemas.microsoft.com/office/drawing/2014/main" id="{674CEA42-C02E-497C-BF31-6D96B7134827}"/>
                </a:ext>
              </a:extLst>
            </p:cNvPr>
            <p:cNvSpPr/>
            <p:nvPr/>
          </p:nvSpPr>
          <p:spPr>
            <a:xfrm>
              <a:off x="10506458" y="3171002"/>
              <a:ext cx="57150" cy="57150"/>
            </a:xfrm>
            <a:custGeom>
              <a:avLst/>
              <a:gdLst>
                <a:gd name="connsiteX0" fmla="*/ 49530 w 57150"/>
                <a:gd name="connsiteY0" fmla="*/ 15002 h 57150"/>
                <a:gd name="connsiteX1" fmla="*/ 49530 w 57150"/>
                <a:gd name="connsiteY1" fmla="*/ 50244 h 57150"/>
                <a:gd name="connsiteX2" fmla="*/ 14288 w 57150"/>
                <a:gd name="connsiteY2" fmla="*/ 50244 h 57150"/>
                <a:gd name="connsiteX3" fmla="*/ 14288 w 57150"/>
                <a:gd name="connsiteY3" fmla="*/ 15002 h 57150"/>
                <a:gd name="connsiteX4" fmla="*/ 49530 w 57150"/>
                <a:gd name="connsiteY4" fmla="*/ 150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5002"/>
                  </a:moveTo>
                  <a:cubicBezTo>
                    <a:pt x="59055" y="24527"/>
                    <a:pt x="59055" y="40719"/>
                    <a:pt x="49530" y="50244"/>
                  </a:cubicBezTo>
                  <a:cubicBezTo>
                    <a:pt x="40005" y="59769"/>
                    <a:pt x="23813" y="59769"/>
                    <a:pt x="14288" y="50244"/>
                  </a:cubicBezTo>
                  <a:cubicBezTo>
                    <a:pt x="4763" y="40719"/>
                    <a:pt x="4763" y="24527"/>
                    <a:pt x="14288" y="15002"/>
                  </a:cubicBezTo>
                  <a:cubicBezTo>
                    <a:pt x="23813" y="4524"/>
                    <a:pt x="39052" y="4524"/>
                    <a:pt x="49530" y="150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="" xmlns:a16="http://schemas.microsoft.com/office/drawing/2014/main" id="{06E9A2AF-9FBC-4131-9508-B4BBC060EED3}"/>
                </a:ext>
              </a:extLst>
            </p:cNvPr>
            <p:cNvSpPr/>
            <p:nvPr/>
          </p:nvSpPr>
          <p:spPr>
            <a:xfrm>
              <a:off x="10001633" y="3827274"/>
              <a:ext cx="57150" cy="57150"/>
            </a:xfrm>
            <a:custGeom>
              <a:avLst/>
              <a:gdLst>
                <a:gd name="connsiteX0" fmla="*/ 49530 w 57150"/>
                <a:gd name="connsiteY0" fmla="*/ 15002 h 57150"/>
                <a:gd name="connsiteX1" fmla="*/ 49530 w 57150"/>
                <a:gd name="connsiteY1" fmla="*/ 50244 h 57150"/>
                <a:gd name="connsiteX2" fmla="*/ 14288 w 57150"/>
                <a:gd name="connsiteY2" fmla="*/ 50244 h 57150"/>
                <a:gd name="connsiteX3" fmla="*/ 14288 w 57150"/>
                <a:gd name="connsiteY3" fmla="*/ 15002 h 57150"/>
                <a:gd name="connsiteX4" fmla="*/ 49530 w 57150"/>
                <a:gd name="connsiteY4" fmla="*/ 150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5002"/>
                  </a:moveTo>
                  <a:cubicBezTo>
                    <a:pt x="59055" y="24527"/>
                    <a:pt x="59055" y="40719"/>
                    <a:pt x="49530" y="50244"/>
                  </a:cubicBezTo>
                  <a:cubicBezTo>
                    <a:pt x="40005" y="59769"/>
                    <a:pt x="23813" y="59769"/>
                    <a:pt x="14288" y="50244"/>
                  </a:cubicBezTo>
                  <a:cubicBezTo>
                    <a:pt x="4763" y="40719"/>
                    <a:pt x="4763" y="24527"/>
                    <a:pt x="14288" y="15002"/>
                  </a:cubicBezTo>
                  <a:cubicBezTo>
                    <a:pt x="23813" y="4524"/>
                    <a:pt x="40005" y="4524"/>
                    <a:pt x="49530" y="150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="" xmlns:a16="http://schemas.microsoft.com/office/drawing/2014/main" id="{BC3C4A72-DCF8-47E2-B3BA-005FE241D289}"/>
                </a:ext>
              </a:extLst>
            </p:cNvPr>
            <p:cNvSpPr/>
            <p:nvPr/>
          </p:nvSpPr>
          <p:spPr>
            <a:xfrm>
              <a:off x="10074023" y="3754884"/>
              <a:ext cx="57150" cy="57150"/>
            </a:xfrm>
            <a:custGeom>
              <a:avLst/>
              <a:gdLst>
                <a:gd name="connsiteX0" fmla="*/ 49530 w 57150"/>
                <a:gd name="connsiteY0" fmla="*/ 15002 h 57150"/>
                <a:gd name="connsiteX1" fmla="*/ 49530 w 57150"/>
                <a:gd name="connsiteY1" fmla="*/ 50244 h 57150"/>
                <a:gd name="connsiteX2" fmla="*/ 14288 w 57150"/>
                <a:gd name="connsiteY2" fmla="*/ 50244 h 57150"/>
                <a:gd name="connsiteX3" fmla="*/ 14288 w 57150"/>
                <a:gd name="connsiteY3" fmla="*/ 15002 h 57150"/>
                <a:gd name="connsiteX4" fmla="*/ 49530 w 57150"/>
                <a:gd name="connsiteY4" fmla="*/ 150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5002"/>
                  </a:moveTo>
                  <a:cubicBezTo>
                    <a:pt x="59055" y="24527"/>
                    <a:pt x="59055" y="40719"/>
                    <a:pt x="49530" y="50244"/>
                  </a:cubicBezTo>
                  <a:cubicBezTo>
                    <a:pt x="40005" y="59769"/>
                    <a:pt x="23813" y="59769"/>
                    <a:pt x="14288" y="50244"/>
                  </a:cubicBezTo>
                  <a:cubicBezTo>
                    <a:pt x="4763" y="40719"/>
                    <a:pt x="4763" y="24527"/>
                    <a:pt x="14288" y="15002"/>
                  </a:cubicBezTo>
                  <a:cubicBezTo>
                    <a:pt x="24765" y="4524"/>
                    <a:pt x="40005" y="4524"/>
                    <a:pt x="49530" y="150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="" xmlns:a16="http://schemas.microsoft.com/office/drawing/2014/main" id="{49D1F9CB-F81C-4199-AE2E-C1A1E9569BF8}"/>
                </a:ext>
              </a:extLst>
            </p:cNvPr>
            <p:cNvSpPr/>
            <p:nvPr/>
          </p:nvSpPr>
          <p:spPr>
            <a:xfrm>
              <a:off x="10147366" y="3682494"/>
              <a:ext cx="57150" cy="57150"/>
            </a:xfrm>
            <a:custGeom>
              <a:avLst/>
              <a:gdLst>
                <a:gd name="connsiteX0" fmla="*/ 49530 w 57150"/>
                <a:gd name="connsiteY0" fmla="*/ 15002 h 57150"/>
                <a:gd name="connsiteX1" fmla="*/ 49530 w 57150"/>
                <a:gd name="connsiteY1" fmla="*/ 50244 h 57150"/>
                <a:gd name="connsiteX2" fmla="*/ 14288 w 57150"/>
                <a:gd name="connsiteY2" fmla="*/ 50244 h 57150"/>
                <a:gd name="connsiteX3" fmla="*/ 14288 w 57150"/>
                <a:gd name="connsiteY3" fmla="*/ 15002 h 57150"/>
                <a:gd name="connsiteX4" fmla="*/ 49530 w 57150"/>
                <a:gd name="connsiteY4" fmla="*/ 150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5002"/>
                  </a:moveTo>
                  <a:cubicBezTo>
                    <a:pt x="59055" y="24527"/>
                    <a:pt x="59055" y="40719"/>
                    <a:pt x="49530" y="50244"/>
                  </a:cubicBezTo>
                  <a:cubicBezTo>
                    <a:pt x="40005" y="59769"/>
                    <a:pt x="23813" y="59769"/>
                    <a:pt x="14288" y="50244"/>
                  </a:cubicBezTo>
                  <a:cubicBezTo>
                    <a:pt x="4763" y="40719"/>
                    <a:pt x="4763" y="24527"/>
                    <a:pt x="14288" y="15002"/>
                  </a:cubicBezTo>
                  <a:cubicBezTo>
                    <a:pt x="23813" y="4524"/>
                    <a:pt x="40005" y="4524"/>
                    <a:pt x="49530" y="150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="" xmlns:a16="http://schemas.microsoft.com/office/drawing/2014/main" id="{F031B965-1FB5-419D-A511-6A2DD4826B0D}"/>
                </a:ext>
              </a:extLst>
            </p:cNvPr>
            <p:cNvSpPr/>
            <p:nvPr/>
          </p:nvSpPr>
          <p:spPr>
            <a:xfrm>
              <a:off x="10219756" y="3610457"/>
              <a:ext cx="57150" cy="57150"/>
            </a:xfrm>
            <a:custGeom>
              <a:avLst/>
              <a:gdLst>
                <a:gd name="connsiteX0" fmla="*/ 49530 w 57150"/>
                <a:gd name="connsiteY0" fmla="*/ 14649 h 57150"/>
                <a:gd name="connsiteX1" fmla="*/ 49530 w 57150"/>
                <a:gd name="connsiteY1" fmla="*/ 49891 h 57150"/>
                <a:gd name="connsiteX2" fmla="*/ 14288 w 57150"/>
                <a:gd name="connsiteY2" fmla="*/ 49891 h 57150"/>
                <a:gd name="connsiteX3" fmla="*/ 14288 w 57150"/>
                <a:gd name="connsiteY3" fmla="*/ 14649 h 57150"/>
                <a:gd name="connsiteX4" fmla="*/ 49530 w 57150"/>
                <a:gd name="connsiteY4" fmla="*/ 1464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649"/>
                  </a:moveTo>
                  <a:cubicBezTo>
                    <a:pt x="59055" y="24174"/>
                    <a:pt x="59055" y="40366"/>
                    <a:pt x="49530" y="49891"/>
                  </a:cubicBezTo>
                  <a:cubicBezTo>
                    <a:pt x="40005" y="59416"/>
                    <a:pt x="23813" y="59416"/>
                    <a:pt x="14288" y="49891"/>
                  </a:cubicBezTo>
                  <a:cubicBezTo>
                    <a:pt x="4763" y="40366"/>
                    <a:pt x="4763" y="24174"/>
                    <a:pt x="14288" y="14649"/>
                  </a:cubicBezTo>
                  <a:cubicBezTo>
                    <a:pt x="23813" y="4171"/>
                    <a:pt x="40005" y="5124"/>
                    <a:pt x="49530" y="146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="" xmlns:a16="http://schemas.microsoft.com/office/drawing/2014/main" id="{C347B314-C69C-43F8-8649-CDE12C579E8D}"/>
                </a:ext>
              </a:extLst>
            </p:cNvPr>
            <p:cNvSpPr/>
            <p:nvPr/>
          </p:nvSpPr>
          <p:spPr>
            <a:xfrm>
              <a:off x="10292145" y="3538429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4765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="" xmlns:a16="http://schemas.microsoft.com/office/drawing/2014/main" id="{596DE891-99C7-4853-8030-B85BB513398E}"/>
                </a:ext>
              </a:extLst>
            </p:cNvPr>
            <p:cNvSpPr/>
            <p:nvPr/>
          </p:nvSpPr>
          <p:spPr>
            <a:xfrm>
              <a:off x="10365488" y="3466039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="" xmlns:a16="http://schemas.microsoft.com/office/drawing/2014/main" id="{D720EAB2-B579-45FB-8CDE-D6E1E9E55E86}"/>
                </a:ext>
              </a:extLst>
            </p:cNvPr>
            <p:cNvSpPr/>
            <p:nvPr/>
          </p:nvSpPr>
          <p:spPr>
            <a:xfrm>
              <a:off x="10437878" y="3393649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2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2"/>
                    <a:pt x="14288" y="14288"/>
                  </a:cubicBezTo>
                  <a:cubicBezTo>
                    <a:pt x="23813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="" xmlns:a16="http://schemas.microsoft.com/office/drawing/2014/main" id="{5FB212A5-3E6A-4F50-969F-909796E33B72}"/>
                </a:ext>
              </a:extLst>
            </p:cNvPr>
            <p:cNvSpPr/>
            <p:nvPr/>
          </p:nvSpPr>
          <p:spPr>
            <a:xfrm>
              <a:off x="10510268" y="3321258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4765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="" xmlns:a16="http://schemas.microsoft.com/office/drawing/2014/main" id="{A833A708-F19C-497C-8D56-B4D8F8D8D4BE}"/>
                </a:ext>
              </a:extLst>
            </p:cNvPr>
            <p:cNvSpPr/>
            <p:nvPr/>
          </p:nvSpPr>
          <p:spPr>
            <a:xfrm>
              <a:off x="10078786" y="3905141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="" xmlns:a16="http://schemas.microsoft.com/office/drawing/2014/main" id="{E70CFD02-75A5-4890-B518-35EABAC44FBF}"/>
                </a:ext>
              </a:extLst>
            </p:cNvPr>
            <p:cNvSpPr/>
            <p:nvPr/>
          </p:nvSpPr>
          <p:spPr>
            <a:xfrm>
              <a:off x="10152128" y="3832751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39052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="" xmlns:a16="http://schemas.microsoft.com/office/drawing/2014/main" id="{9E4E6DED-E415-4598-AD18-33020BEB99EA}"/>
                </a:ext>
              </a:extLst>
            </p:cNvPr>
            <p:cNvSpPr/>
            <p:nvPr/>
          </p:nvSpPr>
          <p:spPr>
            <a:xfrm>
              <a:off x="10224518" y="3760361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="" xmlns:a16="http://schemas.microsoft.com/office/drawing/2014/main" id="{2B7B54E6-6933-488E-91B9-6A0AAA8FA226}"/>
                </a:ext>
              </a:extLst>
            </p:cNvPr>
            <p:cNvSpPr/>
            <p:nvPr/>
          </p:nvSpPr>
          <p:spPr>
            <a:xfrm>
              <a:off x="10296908" y="3687971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="" xmlns:a16="http://schemas.microsoft.com/office/drawing/2014/main" id="{F4DE0C82-DED5-4531-A226-6A349F9FE01F}"/>
                </a:ext>
              </a:extLst>
            </p:cNvPr>
            <p:cNvSpPr/>
            <p:nvPr/>
          </p:nvSpPr>
          <p:spPr>
            <a:xfrm>
              <a:off x="10370250" y="3615581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39053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="" xmlns:a16="http://schemas.microsoft.com/office/drawing/2014/main" id="{E23A2795-B039-401F-93ED-1C7CE461E4D2}"/>
                </a:ext>
              </a:extLst>
            </p:cNvPr>
            <p:cNvSpPr/>
            <p:nvPr/>
          </p:nvSpPr>
          <p:spPr>
            <a:xfrm>
              <a:off x="10442641" y="3543191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="" xmlns:a16="http://schemas.microsoft.com/office/drawing/2014/main" id="{94A8494F-D68F-480B-A1F0-01970CD32E23}"/>
                </a:ext>
              </a:extLst>
            </p:cNvPr>
            <p:cNvSpPr/>
            <p:nvPr/>
          </p:nvSpPr>
          <p:spPr>
            <a:xfrm>
              <a:off x="10515031" y="3470801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="" xmlns:a16="http://schemas.microsoft.com/office/drawing/2014/main" id="{DFB16D3F-55DC-4D4B-8083-B3737800032E}"/>
                </a:ext>
              </a:extLst>
            </p:cNvPr>
            <p:cNvSpPr/>
            <p:nvPr/>
          </p:nvSpPr>
          <p:spPr>
            <a:xfrm>
              <a:off x="10155938" y="3982532"/>
              <a:ext cx="57150" cy="57150"/>
            </a:xfrm>
            <a:custGeom>
              <a:avLst/>
              <a:gdLst>
                <a:gd name="connsiteX0" fmla="*/ 49530 w 57150"/>
                <a:gd name="connsiteY0" fmla="*/ 15002 h 57150"/>
                <a:gd name="connsiteX1" fmla="*/ 49530 w 57150"/>
                <a:gd name="connsiteY1" fmla="*/ 50244 h 57150"/>
                <a:gd name="connsiteX2" fmla="*/ 14288 w 57150"/>
                <a:gd name="connsiteY2" fmla="*/ 50244 h 57150"/>
                <a:gd name="connsiteX3" fmla="*/ 14288 w 57150"/>
                <a:gd name="connsiteY3" fmla="*/ 15002 h 57150"/>
                <a:gd name="connsiteX4" fmla="*/ 49530 w 57150"/>
                <a:gd name="connsiteY4" fmla="*/ 150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5002"/>
                  </a:moveTo>
                  <a:cubicBezTo>
                    <a:pt x="59055" y="24527"/>
                    <a:pt x="59055" y="40719"/>
                    <a:pt x="49530" y="50244"/>
                  </a:cubicBezTo>
                  <a:cubicBezTo>
                    <a:pt x="40005" y="59769"/>
                    <a:pt x="23813" y="59769"/>
                    <a:pt x="14288" y="50244"/>
                  </a:cubicBezTo>
                  <a:cubicBezTo>
                    <a:pt x="4763" y="40719"/>
                    <a:pt x="4763" y="24527"/>
                    <a:pt x="14288" y="15002"/>
                  </a:cubicBezTo>
                  <a:cubicBezTo>
                    <a:pt x="24765" y="4524"/>
                    <a:pt x="40005" y="4524"/>
                    <a:pt x="49530" y="150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="" xmlns:a16="http://schemas.microsoft.com/office/drawing/2014/main" id="{C8309FEF-FBF6-4BE9-BD1F-FD7E8D0B1543}"/>
                </a:ext>
              </a:extLst>
            </p:cNvPr>
            <p:cNvSpPr/>
            <p:nvPr/>
          </p:nvSpPr>
          <p:spPr>
            <a:xfrm>
              <a:off x="10229281" y="3910142"/>
              <a:ext cx="57150" cy="57150"/>
            </a:xfrm>
            <a:custGeom>
              <a:avLst/>
              <a:gdLst>
                <a:gd name="connsiteX0" fmla="*/ 49530 w 57150"/>
                <a:gd name="connsiteY0" fmla="*/ 15002 h 57150"/>
                <a:gd name="connsiteX1" fmla="*/ 49530 w 57150"/>
                <a:gd name="connsiteY1" fmla="*/ 50244 h 57150"/>
                <a:gd name="connsiteX2" fmla="*/ 14288 w 57150"/>
                <a:gd name="connsiteY2" fmla="*/ 50244 h 57150"/>
                <a:gd name="connsiteX3" fmla="*/ 14288 w 57150"/>
                <a:gd name="connsiteY3" fmla="*/ 15002 h 57150"/>
                <a:gd name="connsiteX4" fmla="*/ 49530 w 57150"/>
                <a:gd name="connsiteY4" fmla="*/ 150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5002"/>
                  </a:moveTo>
                  <a:cubicBezTo>
                    <a:pt x="59055" y="24527"/>
                    <a:pt x="59055" y="40719"/>
                    <a:pt x="49530" y="50244"/>
                  </a:cubicBezTo>
                  <a:cubicBezTo>
                    <a:pt x="40005" y="59769"/>
                    <a:pt x="23813" y="59769"/>
                    <a:pt x="14288" y="50244"/>
                  </a:cubicBezTo>
                  <a:cubicBezTo>
                    <a:pt x="4763" y="40719"/>
                    <a:pt x="4763" y="24527"/>
                    <a:pt x="14288" y="15002"/>
                  </a:cubicBezTo>
                  <a:cubicBezTo>
                    <a:pt x="23813" y="4524"/>
                    <a:pt x="39052" y="4524"/>
                    <a:pt x="49530" y="150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="" xmlns:a16="http://schemas.microsoft.com/office/drawing/2014/main" id="{DC5CA832-C193-4C07-BC63-A38DC8CCE15B}"/>
                </a:ext>
              </a:extLst>
            </p:cNvPr>
            <p:cNvSpPr/>
            <p:nvPr/>
          </p:nvSpPr>
          <p:spPr>
            <a:xfrm>
              <a:off x="10301670" y="3837752"/>
              <a:ext cx="57150" cy="57150"/>
            </a:xfrm>
            <a:custGeom>
              <a:avLst/>
              <a:gdLst>
                <a:gd name="connsiteX0" fmla="*/ 49530 w 57150"/>
                <a:gd name="connsiteY0" fmla="*/ 15002 h 57150"/>
                <a:gd name="connsiteX1" fmla="*/ 49530 w 57150"/>
                <a:gd name="connsiteY1" fmla="*/ 50244 h 57150"/>
                <a:gd name="connsiteX2" fmla="*/ 14288 w 57150"/>
                <a:gd name="connsiteY2" fmla="*/ 50244 h 57150"/>
                <a:gd name="connsiteX3" fmla="*/ 14288 w 57150"/>
                <a:gd name="connsiteY3" fmla="*/ 15002 h 57150"/>
                <a:gd name="connsiteX4" fmla="*/ 49530 w 57150"/>
                <a:gd name="connsiteY4" fmla="*/ 150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5002"/>
                  </a:moveTo>
                  <a:cubicBezTo>
                    <a:pt x="59055" y="24527"/>
                    <a:pt x="59055" y="40719"/>
                    <a:pt x="49530" y="50244"/>
                  </a:cubicBezTo>
                  <a:cubicBezTo>
                    <a:pt x="40005" y="59769"/>
                    <a:pt x="23813" y="59769"/>
                    <a:pt x="14288" y="50244"/>
                  </a:cubicBezTo>
                  <a:cubicBezTo>
                    <a:pt x="4763" y="40719"/>
                    <a:pt x="4763" y="24527"/>
                    <a:pt x="14288" y="15002"/>
                  </a:cubicBezTo>
                  <a:cubicBezTo>
                    <a:pt x="23813" y="4524"/>
                    <a:pt x="40005" y="4524"/>
                    <a:pt x="49530" y="150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="" xmlns:a16="http://schemas.microsoft.com/office/drawing/2014/main" id="{A6F834B0-7A4F-4745-A353-25F8CB73D393}"/>
                </a:ext>
              </a:extLst>
            </p:cNvPr>
            <p:cNvSpPr/>
            <p:nvPr/>
          </p:nvSpPr>
          <p:spPr>
            <a:xfrm>
              <a:off x="10374060" y="3765715"/>
              <a:ext cx="57150" cy="57150"/>
            </a:xfrm>
            <a:custGeom>
              <a:avLst/>
              <a:gdLst>
                <a:gd name="connsiteX0" fmla="*/ 49530 w 57150"/>
                <a:gd name="connsiteY0" fmla="*/ 14649 h 57150"/>
                <a:gd name="connsiteX1" fmla="*/ 49530 w 57150"/>
                <a:gd name="connsiteY1" fmla="*/ 49891 h 57150"/>
                <a:gd name="connsiteX2" fmla="*/ 14287 w 57150"/>
                <a:gd name="connsiteY2" fmla="*/ 49891 h 57150"/>
                <a:gd name="connsiteX3" fmla="*/ 14287 w 57150"/>
                <a:gd name="connsiteY3" fmla="*/ 14649 h 57150"/>
                <a:gd name="connsiteX4" fmla="*/ 49530 w 57150"/>
                <a:gd name="connsiteY4" fmla="*/ 1464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649"/>
                  </a:moveTo>
                  <a:cubicBezTo>
                    <a:pt x="59055" y="24174"/>
                    <a:pt x="59055" y="40366"/>
                    <a:pt x="49530" y="49891"/>
                  </a:cubicBezTo>
                  <a:cubicBezTo>
                    <a:pt x="40005" y="59416"/>
                    <a:pt x="23812" y="59416"/>
                    <a:pt x="14287" y="49891"/>
                  </a:cubicBezTo>
                  <a:cubicBezTo>
                    <a:pt x="4763" y="40366"/>
                    <a:pt x="4763" y="24174"/>
                    <a:pt x="14287" y="14649"/>
                  </a:cubicBezTo>
                  <a:cubicBezTo>
                    <a:pt x="23812" y="4171"/>
                    <a:pt x="40005" y="5124"/>
                    <a:pt x="49530" y="146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="" xmlns:a16="http://schemas.microsoft.com/office/drawing/2014/main" id="{1E75B222-CA9A-425F-A107-FCFA8585AC1C}"/>
                </a:ext>
              </a:extLst>
            </p:cNvPr>
            <p:cNvSpPr/>
            <p:nvPr/>
          </p:nvSpPr>
          <p:spPr>
            <a:xfrm>
              <a:off x="10447403" y="3693686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39052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="" xmlns:a16="http://schemas.microsoft.com/office/drawing/2014/main" id="{92651A1B-E999-46FE-A2D2-42E027187A03}"/>
                </a:ext>
              </a:extLst>
            </p:cNvPr>
            <p:cNvSpPr/>
            <p:nvPr/>
          </p:nvSpPr>
          <p:spPr>
            <a:xfrm>
              <a:off x="10519793" y="3621296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="" xmlns:a16="http://schemas.microsoft.com/office/drawing/2014/main" id="{0B4AD7C8-E3D4-481F-8392-FB48A81C48E7}"/>
                </a:ext>
              </a:extLst>
            </p:cNvPr>
            <p:cNvSpPr/>
            <p:nvPr/>
          </p:nvSpPr>
          <p:spPr>
            <a:xfrm>
              <a:off x="10233091" y="4060398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4765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="" xmlns:a16="http://schemas.microsoft.com/office/drawing/2014/main" id="{59D06071-214C-475E-AF0D-C758858E0759}"/>
                </a:ext>
              </a:extLst>
            </p:cNvPr>
            <p:cNvSpPr/>
            <p:nvPr/>
          </p:nvSpPr>
          <p:spPr>
            <a:xfrm>
              <a:off x="10306433" y="3988008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="" xmlns:a16="http://schemas.microsoft.com/office/drawing/2014/main" id="{775F1DF3-4812-4667-98C2-4F0C1869AC6C}"/>
                </a:ext>
              </a:extLst>
            </p:cNvPr>
            <p:cNvSpPr/>
            <p:nvPr/>
          </p:nvSpPr>
          <p:spPr>
            <a:xfrm>
              <a:off x="10378823" y="3915619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7 w 57150"/>
                <a:gd name="connsiteY2" fmla="*/ 49530 h 57150"/>
                <a:gd name="connsiteX3" fmla="*/ 14287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2" y="59055"/>
                    <a:pt x="14287" y="49530"/>
                  </a:cubicBezTo>
                  <a:cubicBezTo>
                    <a:pt x="4763" y="40005"/>
                    <a:pt x="4763" y="23813"/>
                    <a:pt x="14287" y="14288"/>
                  </a:cubicBezTo>
                  <a:cubicBezTo>
                    <a:pt x="23812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="" xmlns:a16="http://schemas.microsoft.com/office/drawing/2014/main" id="{32D948E4-1305-455F-B8CB-AE09E04736D9}"/>
                </a:ext>
              </a:extLst>
            </p:cNvPr>
            <p:cNvSpPr/>
            <p:nvPr/>
          </p:nvSpPr>
          <p:spPr>
            <a:xfrm>
              <a:off x="10451213" y="3843229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4765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="" xmlns:a16="http://schemas.microsoft.com/office/drawing/2014/main" id="{41030727-60D4-4039-B0B3-8B772901840B}"/>
                </a:ext>
              </a:extLst>
            </p:cNvPr>
            <p:cNvSpPr/>
            <p:nvPr/>
          </p:nvSpPr>
          <p:spPr>
            <a:xfrm>
              <a:off x="10524556" y="3770839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="" xmlns:a16="http://schemas.microsoft.com/office/drawing/2014/main" id="{1518A44E-7D0F-4F71-8442-915EB4A779AF}"/>
                </a:ext>
              </a:extLst>
            </p:cNvPr>
            <p:cNvSpPr/>
            <p:nvPr/>
          </p:nvSpPr>
          <p:spPr>
            <a:xfrm>
              <a:off x="10311195" y="4137789"/>
              <a:ext cx="57150" cy="57150"/>
            </a:xfrm>
            <a:custGeom>
              <a:avLst/>
              <a:gdLst>
                <a:gd name="connsiteX0" fmla="*/ 49530 w 57150"/>
                <a:gd name="connsiteY0" fmla="*/ 15002 h 57150"/>
                <a:gd name="connsiteX1" fmla="*/ 49530 w 57150"/>
                <a:gd name="connsiteY1" fmla="*/ 50244 h 57150"/>
                <a:gd name="connsiteX2" fmla="*/ 14288 w 57150"/>
                <a:gd name="connsiteY2" fmla="*/ 50244 h 57150"/>
                <a:gd name="connsiteX3" fmla="*/ 14288 w 57150"/>
                <a:gd name="connsiteY3" fmla="*/ 15002 h 57150"/>
                <a:gd name="connsiteX4" fmla="*/ 49530 w 57150"/>
                <a:gd name="connsiteY4" fmla="*/ 150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5002"/>
                  </a:moveTo>
                  <a:cubicBezTo>
                    <a:pt x="59055" y="24527"/>
                    <a:pt x="59055" y="40719"/>
                    <a:pt x="49530" y="50244"/>
                  </a:cubicBezTo>
                  <a:cubicBezTo>
                    <a:pt x="40005" y="59769"/>
                    <a:pt x="23813" y="59769"/>
                    <a:pt x="14288" y="50244"/>
                  </a:cubicBezTo>
                  <a:cubicBezTo>
                    <a:pt x="4763" y="40719"/>
                    <a:pt x="4763" y="24527"/>
                    <a:pt x="14288" y="15002"/>
                  </a:cubicBezTo>
                  <a:cubicBezTo>
                    <a:pt x="23813" y="4524"/>
                    <a:pt x="39053" y="4524"/>
                    <a:pt x="49530" y="150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="" xmlns:a16="http://schemas.microsoft.com/office/drawing/2014/main" id="{F33920EC-9789-4F3D-9B27-5067382658FC}"/>
                </a:ext>
              </a:extLst>
            </p:cNvPr>
            <p:cNvSpPr/>
            <p:nvPr/>
          </p:nvSpPr>
          <p:spPr>
            <a:xfrm>
              <a:off x="10383585" y="4065399"/>
              <a:ext cx="57150" cy="57150"/>
            </a:xfrm>
            <a:custGeom>
              <a:avLst/>
              <a:gdLst>
                <a:gd name="connsiteX0" fmla="*/ 49530 w 57150"/>
                <a:gd name="connsiteY0" fmla="*/ 15002 h 57150"/>
                <a:gd name="connsiteX1" fmla="*/ 49530 w 57150"/>
                <a:gd name="connsiteY1" fmla="*/ 50244 h 57150"/>
                <a:gd name="connsiteX2" fmla="*/ 14288 w 57150"/>
                <a:gd name="connsiteY2" fmla="*/ 50244 h 57150"/>
                <a:gd name="connsiteX3" fmla="*/ 14288 w 57150"/>
                <a:gd name="connsiteY3" fmla="*/ 15002 h 57150"/>
                <a:gd name="connsiteX4" fmla="*/ 49530 w 57150"/>
                <a:gd name="connsiteY4" fmla="*/ 150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5002"/>
                  </a:moveTo>
                  <a:cubicBezTo>
                    <a:pt x="59055" y="24527"/>
                    <a:pt x="59055" y="40719"/>
                    <a:pt x="49530" y="50244"/>
                  </a:cubicBezTo>
                  <a:cubicBezTo>
                    <a:pt x="40005" y="59769"/>
                    <a:pt x="23813" y="59769"/>
                    <a:pt x="14288" y="50244"/>
                  </a:cubicBezTo>
                  <a:cubicBezTo>
                    <a:pt x="4763" y="40719"/>
                    <a:pt x="4763" y="24527"/>
                    <a:pt x="14288" y="15002"/>
                  </a:cubicBezTo>
                  <a:cubicBezTo>
                    <a:pt x="23813" y="4524"/>
                    <a:pt x="40005" y="4524"/>
                    <a:pt x="49530" y="150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="" xmlns:a16="http://schemas.microsoft.com/office/drawing/2014/main" id="{BCC9D0F4-89F6-44C1-9790-B8F8EE64901C}"/>
                </a:ext>
              </a:extLst>
            </p:cNvPr>
            <p:cNvSpPr/>
            <p:nvPr/>
          </p:nvSpPr>
          <p:spPr>
            <a:xfrm>
              <a:off x="10455976" y="3993009"/>
              <a:ext cx="57150" cy="57150"/>
            </a:xfrm>
            <a:custGeom>
              <a:avLst/>
              <a:gdLst>
                <a:gd name="connsiteX0" fmla="*/ 49530 w 57150"/>
                <a:gd name="connsiteY0" fmla="*/ 15002 h 57150"/>
                <a:gd name="connsiteX1" fmla="*/ 49530 w 57150"/>
                <a:gd name="connsiteY1" fmla="*/ 50244 h 57150"/>
                <a:gd name="connsiteX2" fmla="*/ 14288 w 57150"/>
                <a:gd name="connsiteY2" fmla="*/ 50244 h 57150"/>
                <a:gd name="connsiteX3" fmla="*/ 14288 w 57150"/>
                <a:gd name="connsiteY3" fmla="*/ 15002 h 57150"/>
                <a:gd name="connsiteX4" fmla="*/ 49530 w 57150"/>
                <a:gd name="connsiteY4" fmla="*/ 150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5002"/>
                  </a:moveTo>
                  <a:cubicBezTo>
                    <a:pt x="59055" y="24527"/>
                    <a:pt x="59055" y="40719"/>
                    <a:pt x="49530" y="50244"/>
                  </a:cubicBezTo>
                  <a:cubicBezTo>
                    <a:pt x="40005" y="59769"/>
                    <a:pt x="23813" y="59769"/>
                    <a:pt x="14288" y="50244"/>
                  </a:cubicBezTo>
                  <a:cubicBezTo>
                    <a:pt x="4763" y="40719"/>
                    <a:pt x="4763" y="24527"/>
                    <a:pt x="14288" y="15002"/>
                  </a:cubicBezTo>
                  <a:cubicBezTo>
                    <a:pt x="23813" y="4524"/>
                    <a:pt x="40005" y="4524"/>
                    <a:pt x="49530" y="150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="" xmlns:a16="http://schemas.microsoft.com/office/drawing/2014/main" id="{BED5D87E-074C-491F-90F1-9ACD3DB26C13}"/>
                </a:ext>
              </a:extLst>
            </p:cNvPr>
            <p:cNvSpPr/>
            <p:nvPr/>
          </p:nvSpPr>
          <p:spPr>
            <a:xfrm>
              <a:off x="10529318" y="3920972"/>
              <a:ext cx="57150" cy="57150"/>
            </a:xfrm>
            <a:custGeom>
              <a:avLst/>
              <a:gdLst>
                <a:gd name="connsiteX0" fmla="*/ 49530 w 57150"/>
                <a:gd name="connsiteY0" fmla="*/ 14649 h 57150"/>
                <a:gd name="connsiteX1" fmla="*/ 49530 w 57150"/>
                <a:gd name="connsiteY1" fmla="*/ 49891 h 57150"/>
                <a:gd name="connsiteX2" fmla="*/ 14288 w 57150"/>
                <a:gd name="connsiteY2" fmla="*/ 49891 h 57150"/>
                <a:gd name="connsiteX3" fmla="*/ 14288 w 57150"/>
                <a:gd name="connsiteY3" fmla="*/ 14649 h 57150"/>
                <a:gd name="connsiteX4" fmla="*/ 49530 w 57150"/>
                <a:gd name="connsiteY4" fmla="*/ 1464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649"/>
                  </a:moveTo>
                  <a:cubicBezTo>
                    <a:pt x="59055" y="24174"/>
                    <a:pt x="59055" y="40366"/>
                    <a:pt x="49530" y="49891"/>
                  </a:cubicBezTo>
                  <a:cubicBezTo>
                    <a:pt x="40005" y="59416"/>
                    <a:pt x="23813" y="59416"/>
                    <a:pt x="14288" y="49891"/>
                  </a:cubicBezTo>
                  <a:cubicBezTo>
                    <a:pt x="4763" y="40366"/>
                    <a:pt x="4763" y="24174"/>
                    <a:pt x="14288" y="14649"/>
                  </a:cubicBezTo>
                  <a:cubicBezTo>
                    <a:pt x="23813" y="4171"/>
                    <a:pt x="39052" y="5124"/>
                    <a:pt x="49530" y="146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="" xmlns:a16="http://schemas.microsoft.com/office/drawing/2014/main" id="{98EF4447-F51C-430F-A7AC-A0B2C53F7B78}"/>
                </a:ext>
              </a:extLst>
            </p:cNvPr>
            <p:cNvSpPr/>
            <p:nvPr/>
          </p:nvSpPr>
          <p:spPr>
            <a:xfrm>
              <a:off x="10388348" y="4215656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39053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="" xmlns:a16="http://schemas.microsoft.com/office/drawing/2014/main" id="{86903E7F-0EE6-4EE9-9699-16D1EBBDF6A5}"/>
                </a:ext>
              </a:extLst>
            </p:cNvPr>
            <p:cNvSpPr/>
            <p:nvPr/>
          </p:nvSpPr>
          <p:spPr>
            <a:xfrm>
              <a:off x="10460738" y="4143266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="" xmlns:a16="http://schemas.microsoft.com/office/drawing/2014/main" id="{5160F85B-8466-4A74-B6ED-4A2CEC277C11}"/>
                </a:ext>
              </a:extLst>
            </p:cNvPr>
            <p:cNvSpPr/>
            <p:nvPr/>
          </p:nvSpPr>
          <p:spPr>
            <a:xfrm>
              <a:off x="10533128" y="4070876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="" xmlns:a16="http://schemas.microsoft.com/office/drawing/2014/main" id="{52129149-B9BB-4237-83C1-ECFDF96A0E6A}"/>
                </a:ext>
              </a:extLst>
            </p:cNvPr>
            <p:cNvSpPr/>
            <p:nvPr/>
          </p:nvSpPr>
          <p:spPr>
            <a:xfrm>
              <a:off x="10465501" y="4293047"/>
              <a:ext cx="57150" cy="57150"/>
            </a:xfrm>
            <a:custGeom>
              <a:avLst/>
              <a:gdLst>
                <a:gd name="connsiteX0" fmla="*/ 49530 w 57150"/>
                <a:gd name="connsiteY0" fmla="*/ 15002 h 57150"/>
                <a:gd name="connsiteX1" fmla="*/ 49530 w 57150"/>
                <a:gd name="connsiteY1" fmla="*/ 50244 h 57150"/>
                <a:gd name="connsiteX2" fmla="*/ 14288 w 57150"/>
                <a:gd name="connsiteY2" fmla="*/ 50244 h 57150"/>
                <a:gd name="connsiteX3" fmla="*/ 14288 w 57150"/>
                <a:gd name="connsiteY3" fmla="*/ 15002 h 57150"/>
                <a:gd name="connsiteX4" fmla="*/ 49530 w 57150"/>
                <a:gd name="connsiteY4" fmla="*/ 150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5002"/>
                  </a:moveTo>
                  <a:cubicBezTo>
                    <a:pt x="59055" y="24527"/>
                    <a:pt x="59055" y="40719"/>
                    <a:pt x="49530" y="50244"/>
                  </a:cubicBezTo>
                  <a:cubicBezTo>
                    <a:pt x="40005" y="59769"/>
                    <a:pt x="23813" y="59769"/>
                    <a:pt x="14288" y="50244"/>
                  </a:cubicBezTo>
                  <a:cubicBezTo>
                    <a:pt x="4763" y="40719"/>
                    <a:pt x="4763" y="24527"/>
                    <a:pt x="14288" y="15002"/>
                  </a:cubicBezTo>
                  <a:cubicBezTo>
                    <a:pt x="23813" y="4524"/>
                    <a:pt x="40005" y="4524"/>
                    <a:pt x="49530" y="150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="" xmlns:a16="http://schemas.microsoft.com/office/drawing/2014/main" id="{DA38F9E2-A622-4AA7-93AA-DA8E1A62F4B6}"/>
                </a:ext>
              </a:extLst>
            </p:cNvPr>
            <p:cNvSpPr/>
            <p:nvPr/>
          </p:nvSpPr>
          <p:spPr>
            <a:xfrm>
              <a:off x="10537891" y="4220657"/>
              <a:ext cx="57150" cy="57150"/>
            </a:xfrm>
            <a:custGeom>
              <a:avLst/>
              <a:gdLst>
                <a:gd name="connsiteX0" fmla="*/ 49530 w 57150"/>
                <a:gd name="connsiteY0" fmla="*/ 15002 h 57150"/>
                <a:gd name="connsiteX1" fmla="*/ 49530 w 57150"/>
                <a:gd name="connsiteY1" fmla="*/ 50244 h 57150"/>
                <a:gd name="connsiteX2" fmla="*/ 14288 w 57150"/>
                <a:gd name="connsiteY2" fmla="*/ 50244 h 57150"/>
                <a:gd name="connsiteX3" fmla="*/ 14288 w 57150"/>
                <a:gd name="connsiteY3" fmla="*/ 15002 h 57150"/>
                <a:gd name="connsiteX4" fmla="*/ 49530 w 57150"/>
                <a:gd name="connsiteY4" fmla="*/ 150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5002"/>
                  </a:moveTo>
                  <a:cubicBezTo>
                    <a:pt x="59055" y="24527"/>
                    <a:pt x="59055" y="40719"/>
                    <a:pt x="49530" y="50244"/>
                  </a:cubicBezTo>
                  <a:cubicBezTo>
                    <a:pt x="40005" y="59769"/>
                    <a:pt x="23813" y="59769"/>
                    <a:pt x="14288" y="50244"/>
                  </a:cubicBezTo>
                  <a:cubicBezTo>
                    <a:pt x="4763" y="40719"/>
                    <a:pt x="4763" y="24527"/>
                    <a:pt x="14288" y="15002"/>
                  </a:cubicBezTo>
                  <a:cubicBezTo>
                    <a:pt x="23813" y="4524"/>
                    <a:pt x="40005" y="4524"/>
                    <a:pt x="49530" y="150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="" xmlns:a16="http://schemas.microsoft.com/office/drawing/2014/main" id="{894E8AA6-9A28-4BC0-888A-3E7F898789AB}"/>
                </a:ext>
              </a:extLst>
            </p:cNvPr>
            <p:cNvSpPr/>
            <p:nvPr/>
          </p:nvSpPr>
          <p:spPr>
            <a:xfrm>
              <a:off x="10542653" y="4370914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2" name="Freeform: Shape 131">
            <a:extLst>
              <a:ext uri="{FF2B5EF4-FFF2-40B4-BE49-F238E27FC236}">
                <a16:creationId xmlns="" xmlns:a16="http://schemas.microsoft.com/office/drawing/2014/main" id="{E933D167-797D-4355-860C-56D7C3AD8C24}"/>
              </a:ext>
            </a:extLst>
          </p:cNvPr>
          <p:cNvSpPr/>
          <p:nvPr userDrawn="1"/>
        </p:nvSpPr>
        <p:spPr>
          <a:xfrm rot="8395034">
            <a:off x="3816839" y="-50624"/>
            <a:ext cx="2459214" cy="941014"/>
          </a:xfrm>
          <a:custGeom>
            <a:avLst/>
            <a:gdLst>
              <a:gd name="connsiteX0" fmla="*/ 1118171 w 2459214"/>
              <a:gd name="connsiteY0" fmla="*/ 941013 h 941014"/>
              <a:gd name="connsiteX1" fmla="*/ 0 w 2459214"/>
              <a:gd name="connsiteY1" fmla="*/ 0 h 941014"/>
              <a:gd name="connsiteX2" fmla="*/ 1607381 w 2459214"/>
              <a:gd name="connsiteY2" fmla="*/ 0 h 941014"/>
              <a:gd name="connsiteX3" fmla="*/ 1772430 w 2459214"/>
              <a:gd name="connsiteY3" fmla="*/ 165049 h 941014"/>
              <a:gd name="connsiteX4" fmla="*/ 1772429 w 2459214"/>
              <a:gd name="connsiteY4" fmla="*/ 165049 h 941014"/>
              <a:gd name="connsiteX5" fmla="*/ 1724087 w 2459214"/>
              <a:gd name="connsiteY5" fmla="*/ 281756 h 941014"/>
              <a:gd name="connsiteX6" fmla="*/ 1684586 w 2459214"/>
              <a:gd name="connsiteY6" fmla="*/ 308388 h 941014"/>
              <a:gd name="connsiteX7" fmla="*/ 2303158 w 2459214"/>
              <a:gd name="connsiteY7" fmla="*/ 308388 h 941014"/>
              <a:gd name="connsiteX8" fmla="*/ 2459214 w 2459214"/>
              <a:gd name="connsiteY8" fmla="*/ 464445 h 941014"/>
              <a:gd name="connsiteX9" fmla="*/ 2459213 w 2459214"/>
              <a:gd name="connsiteY9" fmla="*/ 464445 h 941014"/>
              <a:gd name="connsiteX10" fmla="*/ 2303157 w 2459214"/>
              <a:gd name="connsiteY10" fmla="*/ 620502 h 941014"/>
              <a:gd name="connsiteX11" fmla="*/ 1888150 w 2459214"/>
              <a:gd name="connsiteY11" fmla="*/ 620502 h 941014"/>
              <a:gd name="connsiteX12" fmla="*/ 1904919 w 2459214"/>
              <a:gd name="connsiteY12" fmla="*/ 623887 h 941014"/>
              <a:gd name="connsiteX13" fmla="*/ 2005724 w 2459214"/>
              <a:gd name="connsiteY13" fmla="*/ 775966 h 941014"/>
              <a:gd name="connsiteX14" fmla="*/ 2005723 w 2459214"/>
              <a:gd name="connsiteY14" fmla="*/ 775965 h 941014"/>
              <a:gd name="connsiteX15" fmla="*/ 1840674 w 2459214"/>
              <a:gd name="connsiteY15" fmla="*/ 941014 h 941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59214" h="941014">
                <a:moveTo>
                  <a:pt x="1118171" y="941013"/>
                </a:moveTo>
                <a:lnTo>
                  <a:pt x="0" y="0"/>
                </a:lnTo>
                <a:lnTo>
                  <a:pt x="1607381" y="0"/>
                </a:lnTo>
                <a:cubicBezTo>
                  <a:pt x="1698535" y="0"/>
                  <a:pt x="1772430" y="73895"/>
                  <a:pt x="1772430" y="165049"/>
                </a:cubicBezTo>
                <a:lnTo>
                  <a:pt x="1772429" y="165049"/>
                </a:lnTo>
                <a:cubicBezTo>
                  <a:pt x="1772428" y="210625"/>
                  <a:pt x="1753955" y="251888"/>
                  <a:pt x="1724087" y="281756"/>
                </a:cubicBezTo>
                <a:lnTo>
                  <a:pt x="1684586" y="308388"/>
                </a:lnTo>
                <a:lnTo>
                  <a:pt x="2303158" y="308388"/>
                </a:lnTo>
                <a:cubicBezTo>
                  <a:pt x="2389345" y="308388"/>
                  <a:pt x="2459214" y="378257"/>
                  <a:pt x="2459214" y="464445"/>
                </a:cubicBezTo>
                <a:lnTo>
                  <a:pt x="2459213" y="464445"/>
                </a:lnTo>
                <a:cubicBezTo>
                  <a:pt x="2459213" y="550632"/>
                  <a:pt x="2389344" y="620502"/>
                  <a:pt x="2303157" y="620502"/>
                </a:cubicBezTo>
                <a:lnTo>
                  <a:pt x="1888150" y="620502"/>
                </a:lnTo>
                <a:lnTo>
                  <a:pt x="1904919" y="623887"/>
                </a:lnTo>
                <a:cubicBezTo>
                  <a:pt x="1964158" y="648942"/>
                  <a:pt x="2005724" y="707600"/>
                  <a:pt x="2005724" y="775966"/>
                </a:cubicBezTo>
                <a:lnTo>
                  <a:pt x="2005723" y="775965"/>
                </a:lnTo>
                <a:cubicBezTo>
                  <a:pt x="2005723" y="867119"/>
                  <a:pt x="1931828" y="941014"/>
                  <a:pt x="1840674" y="941014"/>
                </a:cubicBezTo>
                <a:close/>
              </a:path>
            </a:pathLst>
          </a:cu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3" name="Freeform: Shape 132">
            <a:extLst>
              <a:ext uri="{FF2B5EF4-FFF2-40B4-BE49-F238E27FC236}">
                <a16:creationId xmlns="" xmlns:a16="http://schemas.microsoft.com/office/drawing/2014/main" id="{30BA05ED-B54F-4D21-9C45-B7B248E4263C}"/>
              </a:ext>
            </a:extLst>
          </p:cNvPr>
          <p:cNvSpPr/>
          <p:nvPr userDrawn="1"/>
        </p:nvSpPr>
        <p:spPr>
          <a:xfrm rot="8155742">
            <a:off x="9961741" y="1827065"/>
            <a:ext cx="2005980" cy="660697"/>
          </a:xfrm>
          <a:custGeom>
            <a:avLst/>
            <a:gdLst>
              <a:gd name="connsiteX0" fmla="*/ 212221 w 2598991"/>
              <a:gd name="connsiteY0" fmla="*/ 705872 h 856013"/>
              <a:gd name="connsiteX1" fmla="*/ 212221 w 2598991"/>
              <a:gd name="connsiteY1" fmla="*/ 705873 h 856013"/>
              <a:gd name="connsiteX2" fmla="*/ 212221 w 2598991"/>
              <a:gd name="connsiteY2" fmla="*/ 705873 h 856013"/>
              <a:gd name="connsiteX3" fmla="*/ 0 w 2598991"/>
              <a:gd name="connsiteY3" fmla="*/ 150139 h 856013"/>
              <a:gd name="connsiteX4" fmla="*/ 0 w 2598991"/>
              <a:gd name="connsiteY4" fmla="*/ 150139 h 856013"/>
              <a:gd name="connsiteX5" fmla="*/ 0 w 2598991"/>
              <a:gd name="connsiteY5" fmla="*/ 150140 h 856013"/>
              <a:gd name="connsiteX6" fmla="*/ 150140 w 2598991"/>
              <a:gd name="connsiteY6" fmla="*/ 0 h 856013"/>
              <a:gd name="connsiteX7" fmla="*/ 1824103 w 2598991"/>
              <a:gd name="connsiteY7" fmla="*/ 0 h 856013"/>
              <a:gd name="connsiteX8" fmla="*/ 1974243 w 2598991"/>
              <a:gd name="connsiteY8" fmla="*/ 150140 h 856013"/>
              <a:gd name="connsiteX9" fmla="*/ 1974242 w 2598991"/>
              <a:gd name="connsiteY9" fmla="*/ 150140 h 856013"/>
              <a:gd name="connsiteX10" fmla="*/ 1930267 w 2598991"/>
              <a:gd name="connsiteY10" fmla="*/ 256305 h 856013"/>
              <a:gd name="connsiteX11" fmla="*/ 1894334 w 2598991"/>
              <a:gd name="connsiteY11" fmla="*/ 280532 h 856013"/>
              <a:gd name="connsiteX12" fmla="*/ 2457031 w 2598991"/>
              <a:gd name="connsiteY12" fmla="*/ 280532 h 856013"/>
              <a:gd name="connsiteX13" fmla="*/ 2598991 w 2598991"/>
              <a:gd name="connsiteY13" fmla="*/ 422492 h 856013"/>
              <a:gd name="connsiteX14" fmla="*/ 2598990 w 2598991"/>
              <a:gd name="connsiteY14" fmla="*/ 422492 h 856013"/>
              <a:gd name="connsiteX15" fmla="*/ 2457030 w 2598991"/>
              <a:gd name="connsiteY15" fmla="*/ 564452 h 856013"/>
              <a:gd name="connsiteX16" fmla="*/ 2079510 w 2598991"/>
              <a:gd name="connsiteY16" fmla="*/ 564452 h 856013"/>
              <a:gd name="connsiteX17" fmla="*/ 2094765 w 2598991"/>
              <a:gd name="connsiteY17" fmla="*/ 567532 h 856013"/>
              <a:gd name="connsiteX18" fmla="*/ 2186464 w 2598991"/>
              <a:gd name="connsiteY18" fmla="*/ 705873 h 856013"/>
              <a:gd name="connsiteX19" fmla="*/ 2186463 w 2598991"/>
              <a:gd name="connsiteY19" fmla="*/ 705873 h 856013"/>
              <a:gd name="connsiteX20" fmla="*/ 2036323 w 2598991"/>
              <a:gd name="connsiteY20" fmla="*/ 856013 h 856013"/>
              <a:gd name="connsiteX21" fmla="*/ 362361 w 2598991"/>
              <a:gd name="connsiteY21" fmla="*/ 856012 h 856013"/>
              <a:gd name="connsiteX22" fmla="*/ 224020 w 2598991"/>
              <a:gd name="connsiteY22" fmla="*/ 764313 h 856013"/>
              <a:gd name="connsiteX23" fmla="*/ 212221 w 2598991"/>
              <a:gd name="connsiteY23" fmla="*/ 705873 h 856013"/>
              <a:gd name="connsiteX24" fmla="*/ 224020 w 2598991"/>
              <a:gd name="connsiteY24" fmla="*/ 647432 h 856013"/>
              <a:gd name="connsiteX25" fmla="*/ 362361 w 2598991"/>
              <a:gd name="connsiteY25" fmla="*/ 555733 h 856013"/>
              <a:gd name="connsiteX26" fmla="*/ 469765 w 2598991"/>
              <a:gd name="connsiteY26" fmla="*/ 555733 h 856013"/>
              <a:gd name="connsiteX27" fmla="*/ 480117 w 2598991"/>
              <a:gd name="connsiteY27" fmla="*/ 553643 h 856013"/>
              <a:gd name="connsiteX28" fmla="*/ 566820 w 2598991"/>
              <a:gd name="connsiteY28" fmla="*/ 422839 h 856013"/>
              <a:gd name="connsiteX29" fmla="*/ 566821 w 2598991"/>
              <a:gd name="connsiteY29" fmla="*/ 422839 h 856013"/>
              <a:gd name="connsiteX30" fmla="*/ 515161 w 2598991"/>
              <a:gd name="connsiteY30" fmla="*/ 313296 h 856013"/>
              <a:gd name="connsiteX31" fmla="*/ 493706 w 2598991"/>
              <a:gd name="connsiteY31" fmla="*/ 300279 h 856013"/>
              <a:gd name="connsiteX32" fmla="*/ 150140 w 2598991"/>
              <a:gd name="connsiteY32" fmla="*/ 300279 h 856013"/>
              <a:gd name="connsiteX33" fmla="*/ 11799 w 2598991"/>
              <a:gd name="connsiteY33" fmla="*/ 208580 h 856013"/>
              <a:gd name="connsiteX34" fmla="*/ 0 w 2598991"/>
              <a:gd name="connsiteY34" fmla="*/ 150139 h 856013"/>
              <a:gd name="connsiteX35" fmla="*/ 11799 w 2598991"/>
              <a:gd name="connsiteY35" fmla="*/ 91699 h 856013"/>
              <a:gd name="connsiteX36" fmla="*/ 150140 w 2598991"/>
              <a:gd name="connsiteY36" fmla="*/ 0 h 856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598991" h="856013">
                <a:moveTo>
                  <a:pt x="212221" y="705872"/>
                </a:moveTo>
                <a:lnTo>
                  <a:pt x="212221" y="705873"/>
                </a:lnTo>
                <a:lnTo>
                  <a:pt x="212221" y="705873"/>
                </a:lnTo>
                <a:close/>
                <a:moveTo>
                  <a:pt x="0" y="150139"/>
                </a:moveTo>
                <a:lnTo>
                  <a:pt x="0" y="150139"/>
                </a:lnTo>
                <a:lnTo>
                  <a:pt x="0" y="150140"/>
                </a:lnTo>
                <a:close/>
                <a:moveTo>
                  <a:pt x="150140" y="0"/>
                </a:moveTo>
                <a:lnTo>
                  <a:pt x="1824103" y="0"/>
                </a:lnTo>
                <a:cubicBezTo>
                  <a:pt x="1907023" y="0"/>
                  <a:pt x="1974243" y="67220"/>
                  <a:pt x="1974243" y="150140"/>
                </a:cubicBezTo>
                <a:lnTo>
                  <a:pt x="1974242" y="150140"/>
                </a:lnTo>
                <a:cubicBezTo>
                  <a:pt x="1974242" y="191600"/>
                  <a:pt x="1957437" y="229135"/>
                  <a:pt x="1930267" y="256305"/>
                </a:cubicBezTo>
                <a:lnTo>
                  <a:pt x="1894334" y="280532"/>
                </a:lnTo>
                <a:lnTo>
                  <a:pt x="2457031" y="280532"/>
                </a:lnTo>
                <a:cubicBezTo>
                  <a:pt x="2535433" y="280532"/>
                  <a:pt x="2598991" y="344090"/>
                  <a:pt x="2598991" y="422492"/>
                </a:cubicBezTo>
                <a:lnTo>
                  <a:pt x="2598990" y="422492"/>
                </a:lnTo>
                <a:cubicBezTo>
                  <a:pt x="2598990" y="500894"/>
                  <a:pt x="2535432" y="564452"/>
                  <a:pt x="2457030" y="564452"/>
                </a:cubicBezTo>
                <a:lnTo>
                  <a:pt x="2079510" y="564452"/>
                </a:lnTo>
                <a:lnTo>
                  <a:pt x="2094765" y="567532"/>
                </a:lnTo>
                <a:cubicBezTo>
                  <a:pt x="2148653" y="590324"/>
                  <a:pt x="2186464" y="643683"/>
                  <a:pt x="2186464" y="705873"/>
                </a:cubicBezTo>
                <a:lnTo>
                  <a:pt x="2186463" y="705873"/>
                </a:lnTo>
                <a:cubicBezTo>
                  <a:pt x="2186463" y="788793"/>
                  <a:pt x="2119243" y="856013"/>
                  <a:pt x="2036323" y="856013"/>
                </a:cubicBezTo>
                <a:lnTo>
                  <a:pt x="362361" y="856012"/>
                </a:lnTo>
                <a:cubicBezTo>
                  <a:pt x="300171" y="856012"/>
                  <a:pt x="246812" y="818201"/>
                  <a:pt x="224020" y="764313"/>
                </a:cubicBezTo>
                <a:lnTo>
                  <a:pt x="212221" y="705873"/>
                </a:lnTo>
                <a:lnTo>
                  <a:pt x="224020" y="647432"/>
                </a:lnTo>
                <a:cubicBezTo>
                  <a:pt x="246812" y="593544"/>
                  <a:pt x="300171" y="555733"/>
                  <a:pt x="362361" y="555733"/>
                </a:cubicBezTo>
                <a:lnTo>
                  <a:pt x="469765" y="555733"/>
                </a:lnTo>
                <a:lnTo>
                  <a:pt x="480117" y="553643"/>
                </a:lnTo>
                <a:cubicBezTo>
                  <a:pt x="531069" y="532092"/>
                  <a:pt x="566820" y="481641"/>
                  <a:pt x="566820" y="422839"/>
                </a:cubicBezTo>
                <a:lnTo>
                  <a:pt x="566821" y="422839"/>
                </a:lnTo>
                <a:cubicBezTo>
                  <a:pt x="566821" y="378738"/>
                  <a:pt x="546711" y="339334"/>
                  <a:pt x="515161" y="313296"/>
                </a:cubicBezTo>
                <a:lnTo>
                  <a:pt x="493706" y="300279"/>
                </a:lnTo>
                <a:lnTo>
                  <a:pt x="150140" y="300279"/>
                </a:lnTo>
                <a:cubicBezTo>
                  <a:pt x="87950" y="300279"/>
                  <a:pt x="34591" y="262468"/>
                  <a:pt x="11799" y="208580"/>
                </a:cubicBezTo>
                <a:lnTo>
                  <a:pt x="0" y="150139"/>
                </a:lnTo>
                <a:lnTo>
                  <a:pt x="11799" y="91699"/>
                </a:lnTo>
                <a:cubicBezTo>
                  <a:pt x="34591" y="37811"/>
                  <a:pt x="87950" y="0"/>
                  <a:pt x="150140" y="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Cross 133">
            <a:extLst>
              <a:ext uri="{FF2B5EF4-FFF2-40B4-BE49-F238E27FC236}">
                <a16:creationId xmlns="" xmlns:a16="http://schemas.microsoft.com/office/drawing/2014/main" id="{A6045C0F-5140-4C08-A0E6-C066DBB3F6B1}"/>
              </a:ext>
            </a:extLst>
          </p:cNvPr>
          <p:cNvSpPr/>
          <p:nvPr userDrawn="1"/>
        </p:nvSpPr>
        <p:spPr>
          <a:xfrm rot="1642289">
            <a:off x="2007653" y="4109671"/>
            <a:ext cx="296040" cy="296040"/>
          </a:xfrm>
          <a:prstGeom prst="plus">
            <a:avLst>
              <a:gd name="adj" fmla="val 43777"/>
            </a:avLst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Isosceles Triangle 134">
            <a:extLst>
              <a:ext uri="{FF2B5EF4-FFF2-40B4-BE49-F238E27FC236}">
                <a16:creationId xmlns="" xmlns:a16="http://schemas.microsoft.com/office/drawing/2014/main" id="{42CF8EB0-A5D1-4DAA-A81D-06EF819ABA63}"/>
              </a:ext>
            </a:extLst>
          </p:cNvPr>
          <p:cNvSpPr/>
          <p:nvPr userDrawn="1"/>
        </p:nvSpPr>
        <p:spPr>
          <a:xfrm rot="12056913">
            <a:off x="4280712" y="5743587"/>
            <a:ext cx="251202" cy="216553"/>
          </a:xfrm>
          <a:prstGeom prst="triangle">
            <a:avLst/>
          </a:prstGeom>
          <a:solidFill>
            <a:schemeClr val="bg1">
              <a:alpha val="72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Cross 135">
            <a:extLst>
              <a:ext uri="{FF2B5EF4-FFF2-40B4-BE49-F238E27FC236}">
                <a16:creationId xmlns="" xmlns:a16="http://schemas.microsoft.com/office/drawing/2014/main" id="{77BE94A7-CB2D-4EE0-89D6-9C35D498280C}"/>
              </a:ext>
            </a:extLst>
          </p:cNvPr>
          <p:cNvSpPr/>
          <p:nvPr userDrawn="1"/>
        </p:nvSpPr>
        <p:spPr>
          <a:xfrm rot="1642289">
            <a:off x="11121452" y="563704"/>
            <a:ext cx="296040" cy="296040"/>
          </a:xfrm>
          <a:prstGeom prst="plus">
            <a:avLst>
              <a:gd name="adj" fmla="val 43777"/>
            </a:avLst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Freeform: Shape 136">
            <a:extLst>
              <a:ext uri="{FF2B5EF4-FFF2-40B4-BE49-F238E27FC236}">
                <a16:creationId xmlns="" xmlns:a16="http://schemas.microsoft.com/office/drawing/2014/main" id="{B820875D-C643-4F07-A66D-E14586D6E51A}"/>
              </a:ext>
            </a:extLst>
          </p:cNvPr>
          <p:cNvSpPr/>
          <p:nvPr userDrawn="1"/>
        </p:nvSpPr>
        <p:spPr>
          <a:xfrm rot="12816686">
            <a:off x="1728883" y="2171913"/>
            <a:ext cx="354855" cy="544957"/>
          </a:xfrm>
          <a:custGeom>
            <a:avLst/>
            <a:gdLst>
              <a:gd name="connsiteX0" fmla="*/ 345263 w 354855"/>
              <a:gd name="connsiteY0" fmla="*/ 315279 h 544956"/>
              <a:gd name="connsiteX1" fmla="*/ 219796 w 354855"/>
              <a:gd name="connsiteY1" fmla="*/ 31395 h 544956"/>
              <a:gd name="connsiteX2" fmla="*/ 43636 w 354855"/>
              <a:gd name="connsiteY2" fmla="*/ 17454 h 544956"/>
              <a:gd name="connsiteX3" fmla="*/ 52508 w 354855"/>
              <a:gd name="connsiteY3" fmla="*/ 113772 h 544956"/>
              <a:gd name="connsiteX4" fmla="*/ 248945 w 354855"/>
              <a:gd name="connsiteY4" fmla="*/ 307675 h 544956"/>
              <a:gd name="connsiteX5" fmla="*/ 240074 w 354855"/>
              <a:gd name="connsiteY5" fmla="*/ 492707 h 544956"/>
              <a:gd name="connsiteX6" fmla="*/ 274292 w 354855"/>
              <a:gd name="connsiteY6" fmla="*/ 543401 h 544956"/>
              <a:gd name="connsiteX7" fmla="*/ 289500 w 354855"/>
              <a:gd name="connsiteY7" fmla="*/ 544668 h 544956"/>
              <a:gd name="connsiteX8" fmla="*/ 338927 w 354855"/>
              <a:gd name="connsiteY8" fmla="*/ 501579 h 544956"/>
              <a:gd name="connsiteX9" fmla="*/ 345263 w 354855"/>
              <a:gd name="connsiteY9" fmla="*/ 315279 h 54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4855" h="544956">
                <a:moveTo>
                  <a:pt x="345263" y="315279"/>
                </a:moveTo>
                <a:cubicBezTo>
                  <a:pt x="350333" y="188545"/>
                  <a:pt x="347798" y="88425"/>
                  <a:pt x="219796" y="31395"/>
                </a:cubicBezTo>
                <a:cubicBezTo>
                  <a:pt x="183044" y="14920"/>
                  <a:pt x="72785" y="-289"/>
                  <a:pt x="43636" y="17454"/>
                </a:cubicBezTo>
                <a:cubicBezTo>
                  <a:pt x="5616" y="38999"/>
                  <a:pt x="-12127" y="85891"/>
                  <a:pt x="52508" y="113772"/>
                </a:cubicBezTo>
                <a:cubicBezTo>
                  <a:pt x="209658" y="107435"/>
                  <a:pt x="247678" y="134050"/>
                  <a:pt x="248945" y="307675"/>
                </a:cubicBezTo>
                <a:cubicBezTo>
                  <a:pt x="248945" y="392587"/>
                  <a:pt x="245143" y="445816"/>
                  <a:pt x="240074" y="492707"/>
                </a:cubicBezTo>
                <a:cubicBezTo>
                  <a:pt x="237539" y="518054"/>
                  <a:pt x="248945" y="540866"/>
                  <a:pt x="274292" y="543401"/>
                </a:cubicBezTo>
                <a:lnTo>
                  <a:pt x="289500" y="544668"/>
                </a:lnTo>
                <a:cubicBezTo>
                  <a:pt x="314847" y="547203"/>
                  <a:pt x="337659" y="528193"/>
                  <a:pt x="338927" y="501579"/>
                </a:cubicBezTo>
                <a:lnTo>
                  <a:pt x="345263" y="315279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8" name="Graphic 185">
            <a:extLst>
              <a:ext uri="{FF2B5EF4-FFF2-40B4-BE49-F238E27FC236}">
                <a16:creationId xmlns="" xmlns:a16="http://schemas.microsoft.com/office/drawing/2014/main" id="{7BD6A054-DE42-4C9E-BEF7-7ECA80245589}"/>
              </a:ext>
            </a:extLst>
          </p:cNvPr>
          <p:cNvGrpSpPr/>
          <p:nvPr userDrawn="1"/>
        </p:nvGrpSpPr>
        <p:grpSpPr>
          <a:xfrm rot="16200000">
            <a:off x="2805453" y="761888"/>
            <a:ext cx="1668051" cy="346608"/>
            <a:chOff x="1542378" y="3369742"/>
            <a:chExt cx="1668051" cy="346608"/>
          </a:xfrm>
          <a:solidFill>
            <a:srgbClr val="FFFFFF">
              <a:alpha val="44000"/>
            </a:srgbClr>
          </a:solidFill>
        </p:grpSpPr>
        <p:sp>
          <p:nvSpPr>
            <p:cNvPr id="139" name="Freeform: Shape 138">
              <a:extLst>
                <a:ext uri="{FF2B5EF4-FFF2-40B4-BE49-F238E27FC236}">
                  <a16:creationId xmlns="" xmlns:a16="http://schemas.microsoft.com/office/drawing/2014/main" id="{8A517A97-A56F-4550-88D2-ED9488317CA5}"/>
                </a:ext>
              </a:extLst>
            </p:cNvPr>
            <p:cNvSpPr/>
            <p:nvPr/>
          </p:nvSpPr>
          <p:spPr>
            <a:xfrm>
              <a:off x="3003006" y="3378949"/>
              <a:ext cx="216630" cy="346608"/>
            </a:xfrm>
            <a:custGeom>
              <a:avLst/>
              <a:gdLst>
                <a:gd name="connsiteX0" fmla="*/ 170596 w 216630"/>
                <a:gd name="connsiteY0" fmla="*/ 330902 h 346608"/>
                <a:gd name="connsiteX1" fmla="*/ 142434 w 216630"/>
                <a:gd name="connsiteY1" fmla="*/ 317905 h 346608"/>
                <a:gd name="connsiteX2" fmla="*/ 27620 w 216630"/>
                <a:gd name="connsiteY2" fmla="*/ 198758 h 346608"/>
                <a:gd name="connsiteX3" fmla="*/ 27620 w 216630"/>
                <a:gd name="connsiteY3" fmla="*/ 142434 h 346608"/>
                <a:gd name="connsiteX4" fmla="*/ 146767 w 216630"/>
                <a:gd name="connsiteY4" fmla="*/ 27620 h 346608"/>
                <a:gd name="connsiteX5" fmla="*/ 205257 w 216630"/>
                <a:gd name="connsiteY5" fmla="*/ 27620 h 346608"/>
                <a:gd name="connsiteX6" fmla="*/ 205257 w 216630"/>
                <a:gd name="connsiteY6" fmla="*/ 86110 h 346608"/>
                <a:gd name="connsiteX7" fmla="*/ 116439 w 216630"/>
                <a:gd name="connsiteY7" fmla="*/ 172762 h 346608"/>
                <a:gd name="connsiteX8" fmla="*/ 203091 w 216630"/>
                <a:gd name="connsiteY8" fmla="*/ 261581 h 346608"/>
                <a:gd name="connsiteX9" fmla="*/ 203091 w 216630"/>
                <a:gd name="connsiteY9" fmla="*/ 320071 h 346608"/>
                <a:gd name="connsiteX10" fmla="*/ 170596 w 216630"/>
                <a:gd name="connsiteY10" fmla="*/ 330902 h 34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630" h="346608">
                  <a:moveTo>
                    <a:pt x="170596" y="330902"/>
                  </a:moveTo>
                  <a:cubicBezTo>
                    <a:pt x="159765" y="330902"/>
                    <a:pt x="148933" y="326570"/>
                    <a:pt x="142434" y="317905"/>
                  </a:cubicBezTo>
                  <a:lnTo>
                    <a:pt x="27620" y="198758"/>
                  </a:lnTo>
                  <a:cubicBezTo>
                    <a:pt x="12456" y="183594"/>
                    <a:pt x="12456" y="157598"/>
                    <a:pt x="27620" y="142434"/>
                  </a:cubicBezTo>
                  <a:lnTo>
                    <a:pt x="146767" y="27620"/>
                  </a:lnTo>
                  <a:cubicBezTo>
                    <a:pt x="161931" y="12456"/>
                    <a:pt x="187927" y="12456"/>
                    <a:pt x="205257" y="27620"/>
                  </a:cubicBezTo>
                  <a:cubicBezTo>
                    <a:pt x="220421" y="42784"/>
                    <a:pt x="220421" y="68780"/>
                    <a:pt x="205257" y="86110"/>
                  </a:cubicBezTo>
                  <a:lnTo>
                    <a:pt x="116439" y="172762"/>
                  </a:lnTo>
                  <a:lnTo>
                    <a:pt x="203091" y="261581"/>
                  </a:lnTo>
                  <a:cubicBezTo>
                    <a:pt x="218255" y="276745"/>
                    <a:pt x="218255" y="302740"/>
                    <a:pt x="203091" y="320071"/>
                  </a:cubicBezTo>
                  <a:cubicBezTo>
                    <a:pt x="192259" y="326570"/>
                    <a:pt x="181428" y="330902"/>
                    <a:pt x="170596" y="3309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="" xmlns:a16="http://schemas.microsoft.com/office/drawing/2014/main" id="{C0CE9F91-21F0-4916-A30E-E2528F3C6A96}"/>
                </a:ext>
              </a:extLst>
            </p:cNvPr>
            <p:cNvSpPr/>
            <p:nvPr/>
          </p:nvSpPr>
          <p:spPr>
            <a:xfrm>
              <a:off x="2792875" y="3374616"/>
              <a:ext cx="216630" cy="346608"/>
            </a:xfrm>
            <a:custGeom>
              <a:avLst/>
              <a:gdLst>
                <a:gd name="connsiteX0" fmla="*/ 170596 w 216630"/>
                <a:gd name="connsiteY0" fmla="*/ 330902 h 346608"/>
                <a:gd name="connsiteX1" fmla="*/ 142434 w 216630"/>
                <a:gd name="connsiteY1" fmla="*/ 317905 h 346608"/>
                <a:gd name="connsiteX2" fmla="*/ 27620 w 216630"/>
                <a:gd name="connsiteY2" fmla="*/ 200924 h 346608"/>
                <a:gd name="connsiteX3" fmla="*/ 27620 w 216630"/>
                <a:gd name="connsiteY3" fmla="*/ 142434 h 346608"/>
                <a:gd name="connsiteX4" fmla="*/ 146767 w 216630"/>
                <a:gd name="connsiteY4" fmla="*/ 27620 h 346608"/>
                <a:gd name="connsiteX5" fmla="*/ 205257 w 216630"/>
                <a:gd name="connsiteY5" fmla="*/ 27620 h 346608"/>
                <a:gd name="connsiteX6" fmla="*/ 205257 w 216630"/>
                <a:gd name="connsiteY6" fmla="*/ 86110 h 346608"/>
                <a:gd name="connsiteX7" fmla="*/ 116439 w 216630"/>
                <a:gd name="connsiteY7" fmla="*/ 172762 h 346608"/>
                <a:gd name="connsiteX8" fmla="*/ 203091 w 216630"/>
                <a:gd name="connsiteY8" fmla="*/ 261581 h 346608"/>
                <a:gd name="connsiteX9" fmla="*/ 203091 w 216630"/>
                <a:gd name="connsiteY9" fmla="*/ 320071 h 346608"/>
                <a:gd name="connsiteX10" fmla="*/ 170596 w 216630"/>
                <a:gd name="connsiteY10" fmla="*/ 330902 h 34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630" h="346608">
                  <a:moveTo>
                    <a:pt x="170596" y="330902"/>
                  </a:moveTo>
                  <a:cubicBezTo>
                    <a:pt x="159765" y="330902"/>
                    <a:pt x="148933" y="326570"/>
                    <a:pt x="142434" y="317905"/>
                  </a:cubicBezTo>
                  <a:lnTo>
                    <a:pt x="27620" y="200924"/>
                  </a:lnTo>
                  <a:cubicBezTo>
                    <a:pt x="12456" y="185760"/>
                    <a:pt x="12456" y="159765"/>
                    <a:pt x="27620" y="142434"/>
                  </a:cubicBezTo>
                  <a:lnTo>
                    <a:pt x="146767" y="27620"/>
                  </a:lnTo>
                  <a:cubicBezTo>
                    <a:pt x="161931" y="12456"/>
                    <a:pt x="187927" y="12456"/>
                    <a:pt x="205257" y="27620"/>
                  </a:cubicBezTo>
                  <a:cubicBezTo>
                    <a:pt x="220421" y="42784"/>
                    <a:pt x="220421" y="68780"/>
                    <a:pt x="205257" y="86110"/>
                  </a:cubicBezTo>
                  <a:lnTo>
                    <a:pt x="116439" y="172762"/>
                  </a:lnTo>
                  <a:lnTo>
                    <a:pt x="203091" y="261581"/>
                  </a:lnTo>
                  <a:cubicBezTo>
                    <a:pt x="218255" y="276745"/>
                    <a:pt x="218255" y="302740"/>
                    <a:pt x="203091" y="320071"/>
                  </a:cubicBezTo>
                  <a:cubicBezTo>
                    <a:pt x="192259" y="326570"/>
                    <a:pt x="181428" y="330902"/>
                    <a:pt x="170596" y="3309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="" xmlns:a16="http://schemas.microsoft.com/office/drawing/2014/main" id="{9040C192-00E7-401E-A786-86E17372C7C9}"/>
                </a:ext>
              </a:extLst>
            </p:cNvPr>
            <p:cNvSpPr/>
            <p:nvPr/>
          </p:nvSpPr>
          <p:spPr>
            <a:xfrm>
              <a:off x="2582744" y="3370284"/>
              <a:ext cx="216630" cy="346608"/>
            </a:xfrm>
            <a:custGeom>
              <a:avLst/>
              <a:gdLst>
                <a:gd name="connsiteX0" fmla="*/ 170596 w 216630"/>
                <a:gd name="connsiteY0" fmla="*/ 333069 h 346608"/>
                <a:gd name="connsiteX1" fmla="*/ 142434 w 216630"/>
                <a:gd name="connsiteY1" fmla="*/ 320071 h 346608"/>
                <a:gd name="connsiteX2" fmla="*/ 27620 w 216630"/>
                <a:gd name="connsiteY2" fmla="*/ 200924 h 346608"/>
                <a:gd name="connsiteX3" fmla="*/ 27620 w 216630"/>
                <a:gd name="connsiteY3" fmla="*/ 142434 h 346608"/>
                <a:gd name="connsiteX4" fmla="*/ 146767 w 216630"/>
                <a:gd name="connsiteY4" fmla="*/ 27620 h 346608"/>
                <a:gd name="connsiteX5" fmla="*/ 205257 w 216630"/>
                <a:gd name="connsiteY5" fmla="*/ 27620 h 346608"/>
                <a:gd name="connsiteX6" fmla="*/ 205257 w 216630"/>
                <a:gd name="connsiteY6" fmla="*/ 86110 h 346608"/>
                <a:gd name="connsiteX7" fmla="*/ 116439 w 216630"/>
                <a:gd name="connsiteY7" fmla="*/ 172762 h 346608"/>
                <a:gd name="connsiteX8" fmla="*/ 203091 w 216630"/>
                <a:gd name="connsiteY8" fmla="*/ 261581 h 346608"/>
                <a:gd name="connsiteX9" fmla="*/ 203091 w 216630"/>
                <a:gd name="connsiteY9" fmla="*/ 320071 h 346608"/>
                <a:gd name="connsiteX10" fmla="*/ 170596 w 216630"/>
                <a:gd name="connsiteY10" fmla="*/ 333069 h 34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630" h="346608">
                  <a:moveTo>
                    <a:pt x="170596" y="333069"/>
                  </a:moveTo>
                  <a:cubicBezTo>
                    <a:pt x="159765" y="333069"/>
                    <a:pt x="148933" y="328736"/>
                    <a:pt x="142434" y="320071"/>
                  </a:cubicBezTo>
                  <a:lnTo>
                    <a:pt x="27620" y="200924"/>
                  </a:lnTo>
                  <a:cubicBezTo>
                    <a:pt x="12456" y="185760"/>
                    <a:pt x="12456" y="159765"/>
                    <a:pt x="27620" y="142434"/>
                  </a:cubicBezTo>
                  <a:lnTo>
                    <a:pt x="146767" y="27620"/>
                  </a:lnTo>
                  <a:cubicBezTo>
                    <a:pt x="161931" y="12456"/>
                    <a:pt x="187927" y="12456"/>
                    <a:pt x="205257" y="27620"/>
                  </a:cubicBezTo>
                  <a:cubicBezTo>
                    <a:pt x="220421" y="42784"/>
                    <a:pt x="220421" y="68780"/>
                    <a:pt x="205257" y="86110"/>
                  </a:cubicBezTo>
                  <a:lnTo>
                    <a:pt x="116439" y="172762"/>
                  </a:lnTo>
                  <a:lnTo>
                    <a:pt x="203091" y="261581"/>
                  </a:lnTo>
                  <a:cubicBezTo>
                    <a:pt x="218255" y="276745"/>
                    <a:pt x="218255" y="302740"/>
                    <a:pt x="203091" y="320071"/>
                  </a:cubicBezTo>
                  <a:cubicBezTo>
                    <a:pt x="190093" y="328736"/>
                    <a:pt x="179261" y="333069"/>
                    <a:pt x="170596" y="333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="" xmlns:a16="http://schemas.microsoft.com/office/drawing/2014/main" id="{99359643-3536-40F8-B176-7B9BEBFD821A}"/>
                </a:ext>
              </a:extLst>
            </p:cNvPr>
            <p:cNvSpPr/>
            <p:nvPr/>
          </p:nvSpPr>
          <p:spPr>
            <a:xfrm>
              <a:off x="2370446" y="3368117"/>
              <a:ext cx="216630" cy="346608"/>
            </a:xfrm>
            <a:custGeom>
              <a:avLst/>
              <a:gdLst>
                <a:gd name="connsiteX0" fmla="*/ 170596 w 216630"/>
                <a:gd name="connsiteY0" fmla="*/ 330902 h 346608"/>
                <a:gd name="connsiteX1" fmla="*/ 142434 w 216630"/>
                <a:gd name="connsiteY1" fmla="*/ 317905 h 346608"/>
                <a:gd name="connsiteX2" fmla="*/ 27620 w 216630"/>
                <a:gd name="connsiteY2" fmla="*/ 198758 h 346608"/>
                <a:gd name="connsiteX3" fmla="*/ 27620 w 216630"/>
                <a:gd name="connsiteY3" fmla="*/ 140268 h 346608"/>
                <a:gd name="connsiteX4" fmla="*/ 146767 w 216630"/>
                <a:gd name="connsiteY4" fmla="*/ 27620 h 346608"/>
                <a:gd name="connsiteX5" fmla="*/ 205257 w 216630"/>
                <a:gd name="connsiteY5" fmla="*/ 27620 h 346608"/>
                <a:gd name="connsiteX6" fmla="*/ 205257 w 216630"/>
                <a:gd name="connsiteY6" fmla="*/ 86110 h 346608"/>
                <a:gd name="connsiteX7" fmla="*/ 116439 w 216630"/>
                <a:gd name="connsiteY7" fmla="*/ 172762 h 346608"/>
                <a:gd name="connsiteX8" fmla="*/ 203091 w 216630"/>
                <a:gd name="connsiteY8" fmla="*/ 261581 h 346608"/>
                <a:gd name="connsiteX9" fmla="*/ 203091 w 216630"/>
                <a:gd name="connsiteY9" fmla="*/ 320071 h 346608"/>
                <a:gd name="connsiteX10" fmla="*/ 170596 w 216630"/>
                <a:gd name="connsiteY10" fmla="*/ 330902 h 34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630" h="346608">
                  <a:moveTo>
                    <a:pt x="170596" y="330902"/>
                  </a:moveTo>
                  <a:cubicBezTo>
                    <a:pt x="159765" y="330902"/>
                    <a:pt x="148933" y="326570"/>
                    <a:pt x="142434" y="317905"/>
                  </a:cubicBezTo>
                  <a:lnTo>
                    <a:pt x="27620" y="198758"/>
                  </a:lnTo>
                  <a:cubicBezTo>
                    <a:pt x="12456" y="183594"/>
                    <a:pt x="12456" y="157598"/>
                    <a:pt x="27620" y="140268"/>
                  </a:cubicBezTo>
                  <a:lnTo>
                    <a:pt x="146767" y="27620"/>
                  </a:lnTo>
                  <a:cubicBezTo>
                    <a:pt x="161931" y="12456"/>
                    <a:pt x="187927" y="12456"/>
                    <a:pt x="205257" y="27620"/>
                  </a:cubicBezTo>
                  <a:cubicBezTo>
                    <a:pt x="220421" y="42784"/>
                    <a:pt x="220421" y="68780"/>
                    <a:pt x="205257" y="86110"/>
                  </a:cubicBezTo>
                  <a:lnTo>
                    <a:pt x="116439" y="172762"/>
                  </a:lnTo>
                  <a:lnTo>
                    <a:pt x="203091" y="261581"/>
                  </a:lnTo>
                  <a:cubicBezTo>
                    <a:pt x="218255" y="276745"/>
                    <a:pt x="218255" y="302740"/>
                    <a:pt x="203091" y="320071"/>
                  </a:cubicBezTo>
                  <a:cubicBezTo>
                    <a:pt x="192259" y="326570"/>
                    <a:pt x="181428" y="330902"/>
                    <a:pt x="170596" y="3309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="" xmlns:a16="http://schemas.microsoft.com/office/drawing/2014/main" id="{3B55B9BD-CA0B-4530-9167-97DA5178DB01}"/>
                </a:ext>
              </a:extLst>
            </p:cNvPr>
            <p:cNvSpPr/>
            <p:nvPr/>
          </p:nvSpPr>
          <p:spPr>
            <a:xfrm>
              <a:off x="2158406" y="3363785"/>
              <a:ext cx="216630" cy="346608"/>
            </a:xfrm>
            <a:custGeom>
              <a:avLst/>
              <a:gdLst>
                <a:gd name="connsiteX0" fmla="*/ 172505 w 216630"/>
                <a:gd name="connsiteY0" fmla="*/ 330902 h 346608"/>
                <a:gd name="connsiteX1" fmla="*/ 144343 w 216630"/>
                <a:gd name="connsiteY1" fmla="*/ 317905 h 346608"/>
                <a:gd name="connsiteX2" fmla="*/ 27363 w 216630"/>
                <a:gd name="connsiteY2" fmla="*/ 200924 h 346608"/>
                <a:gd name="connsiteX3" fmla="*/ 29529 w 216630"/>
                <a:gd name="connsiteY3" fmla="*/ 142434 h 346608"/>
                <a:gd name="connsiteX4" fmla="*/ 148676 w 216630"/>
                <a:gd name="connsiteY4" fmla="*/ 27620 h 346608"/>
                <a:gd name="connsiteX5" fmla="*/ 207166 w 216630"/>
                <a:gd name="connsiteY5" fmla="*/ 27620 h 346608"/>
                <a:gd name="connsiteX6" fmla="*/ 207166 w 216630"/>
                <a:gd name="connsiteY6" fmla="*/ 86110 h 346608"/>
                <a:gd name="connsiteX7" fmla="*/ 118348 w 216630"/>
                <a:gd name="connsiteY7" fmla="*/ 172762 h 346608"/>
                <a:gd name="connsiteX8" fmla="*/ 205000 w 216630"/>
                <a:gd name="connsiteY8" fmla="*/ 261581 h 346608"/>
                <a:gd name="connsiteX9" fmla="*/ 205000 w 216630"/>
                <a:gd name="connsiteY9" fmla="*/ 320071 h 346608"/>
                <a:gd name="connsiteX10" fmla="*/ 172505 w 216630"/>
                <a:gd name="connsiteY10" fmla="*/ 330902 h 34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630" h="346608">
                  <a:moveTo>
                    <a:pt x="172505" y="330902"/>
                  </a:moveTo>
                  <a:cubicBezTo>
                    <a:pt x="161674" y="330902"/>
                    <a:pt x="150842" y="326570"/>
                    <a:pt x="144343" y="317905"/>
                  </a:cubicBezTo>
                  <a:lnTo>
                    <a:pt x="27363" y="200924"/>
                  </a:lnTo>
                  <a:cubicBezTo>
                    <a:pt x="12199" y="183594"/>
                    <a:pt x="12199" y="157598"/>
                    <a:pt x="29529" y="142434"/>
                  </a:cubicBezTo>
                  <a:lnTo>
                    <a:pt x="148676" y="27620"/>
                  </a:lnTo>
                  <a:cubicBezTo>
                    <a:pt x="163840" y="12456"/>
                    <a:pt x="189836" y="12456"/>
                    <a:pt x="207166" y="27620"/>
                  </a:cubicBezTo>
                  <a:cubicBezTo>
                    <a:pt x="222330" y="42784"/>
                    <a:pt x="222330" y="68780"/>
                    <a:pt x="207166" y="86110"/>
                  </a:cubicBezTo>
                  <a:lnTo>
                    <a:pt x="118348" y="172762"/>
                  </a:lnTo>
                  <a:lnTo>
                    <a:pt x="205000" y="261581"/>
                  </a:lnTo>
                  <a:cubicBezTo>
                    <a:pt x="220164" y="276745"/>
                    <a:pt x="220164" y="302740"/>
                    <a:pt x="205000" y="320071"/>
                  </a:cubicBezTo>
                  <a:cubicBezTo>
                    <a:pt x="192002" y="328736"/>
                    <a:pt x="183337" y="330902"/>
                    <a:pt x="172505" y="3309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="" xmlns:a16="http://schemas.microsoft.com/office/drawing/2014/main" id="{513F5EC3-477D-4822-84D3-027A98427078}"/>
                </a:ext>
              </a:extLst>
            </p:cNvPr>
            <p:cNvSpPr/>
            <p:nvPr/>
          </p:nvSpPr>
          <p:spPr>
            <a:xfrm>
              <a:off x="1948559" y="3361618"/>
              <a:ext cx="216630" cy="346608"/>
            </a:xfrm>
            <a:custGeom>
              <a:avLst/>
              <a:gdLst>
                <a:gd name="connsiteX0" fmla="*/ 172221 w 216630"/>
                <a:gd name="connsiteY0" fmla="*/ 330902 h 346608"/>
                <a:gd name="connsiteX1" fmla="*/ 144059 w 216630"/>
                <a:gd name="connsiteY1" fmla="*/ 317905 h 346608"/>
                <a:gd name="connsiteX2" fmla="*/ 27079 w 216630"/>
                <a:gd name="connsiteY2" fmla="*/ 198758 h 346608"/>
                <a:gd name="connsiteX3" fmla="*/ 16247 w 216630"/>
                <a:gd name="connsiteY3" fmla="*/ 170596 h 346608"/>
                <a:gd name="connsiteX4" fmla="*/ 29245 w 216630"/>
                <a:gd name="connsiteY4" fmla="*/ 142434 h 346608"/>
                <a:gd name="connsiteX5" fmla="*/ 148392 w 216630"/>
                <a:gd name="connsiteY5" fmla="*/ 27620 h 346608"/>
                <a:gd name="connsiteX6" fmla="*/ 206882 w 216630"/>
                <a:gd name="connsiteY6" fmla="*/ 27620 h 346608"/>
                <a:gd name="connsiteX7" fmla="*/ 206882 w 216630"/>
                <a:gd name="connsiteY7" fmla="*/ 86110 h 346608"/>
                <a:gd name="connsiteX8" fmla="*/ 118063 w 216630"/>
                <a:gd name="connsiteY8" fmla="*/ 172762 h 346608"/>
                <a:gd name="connsiteX9" fmla="*/ 204715 w 216630"/>
                <a:gd name="connsiteY9" fmla="*/ 261581 h 346608"/>
                <a:gd name="connsiteX10" fmla="*/ 204715 w 216630"/>
                <a:gd name="connsiteY10" fmla="*/ 320071 h 346608"/>
                <a:gd name="connsiteX11" fmla="*/ 172221 w 216630"/>
                <a:gd name="connsiteY11" fmla="*/ 330902 h 34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630" h="346608">
                  <a:moveTo>
                    <a:pt x="172221" y="330902"/>
                  </a:moveTo>
                  <a:cubicBezTo>
                    <a:pt x="161389" y="330902"/>
                    <a:pt x="150558" y="326570"/>
                    <a:pt x="144059" y="317905"/>
                  </a:cubicBezTo>
                  <a:lnTo>
                    <a:pt x="27079" y="198758"/>
                  </a:lnTo>
                  <a:cubicBezTo>
                    <a:pt x="20580" y="190093"/>
                    <a:pt x="16247" y="181428"/>
                    <a:pt x="16247" y="170596"/>
                  </a:cubicBezTo>
                  <a:cubicBezTo>
                    <a:pt x="16247" y="159765"/>
                    <a:pt x="20580" y="148933"/>
                    <a:pt x="29245" y="142434"/>
                  </a:cubicBezTo>
                  <a:lnTo>
                    <a:pt x="148392" y="27620"/>
                  </a:lnTo>
                  <a:cubicBezTo>
                    <a:pt x="163556" y="12456"/>
                    <a:pt x="189551" y="12456"/>
                    <a:pt x="206882" y="27620"/>
                  </a:cubicBezTo>
                  <a:cubicBezTo>
                    <a:pt x="222046" y="42784"/>
                    <a:pt x="222046" y="68780"/>
                    <a:pt x="206882" y="86110"/>
                  </a:cubicBezTo>
                  <a:lnTo>
                    <a:pt x="118063" y="172762"/>
                  </a:lnTo>
                  <a:lnTo>
                    <a:pt x="204715" y="261581"/>
                  </a:lnTo>
                  <a:cubicBezTo>
                    <a:pt x="219879" y="276745"/>
                    <a:pt x="219879" y="302740"/>
                    <a:pt x="204715" y="320071"/>
                  </a:cubicBezTo>
                  <a:cubicBezTo>
                    <a:pt x="191718" y="326570"/>
                    <a:pt x="180886" y="330902"/>
                    <a:pt x="172221" y="3309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="" xmlns:a16="http://schemas.microsoft.com/office/drawing/2014/main" id="{6E441CFD-92C4-4293-B788-E58A29D9CB45}"/>
                </a:ext>
              </a:extLst>
            </p:cNvPr>
            <p:cNvSpPr/>
            <p:nvPr/>
          </p:nvSpPr>
          <p:spPr>
            <a:xfrm>
              <a:off x="1737887" y="3355119"/>
              <a:ext cx="216630" cy="346608"/>
            </a:xfrm>
            <a:custGeom>
              <a:avLst/>
              <a:gdLst>
                <a:gd name="connsiteX0" fmla="*/ 170596 w 216630"/>
                <a:gd name="connsiteY0" fmla="*/ 333069 h 346608"/>
                <a:gd name="connsiteX1" fmla="*/ 142434 w 216630"/>
                <a:gd name="connsiteY1" fmla="*/ 320071 h 346608"/>
                <a:gd name="connsiteX2" fmla="*/ 27620 w 216630"/>
                <a:gd name="connsiteY2" fmla="*/ 200924 h 346608"/>
                <a:gd name="connsiteX3" fmla="*/ 27620 w 216630"/>
                <a:gd name="connsiteY3" fmla="*/ 142434 h 346608"/>
                <a:gd name="connsiteX4" fmla="*/ 146767 w 216630"/>
                <a:gd name="connsiteY4" fmla="*/ 27620 h 346608"/>
                <a:gd name="connsiteX5" fmla="*/ 205257 w 216630"/>
                <a:gd name="connsiteY5" fmla="*/ 27620 h 346608"/>
                <a:gd name="connsiteX6" fmla="*/ 205257 w 216630"/>
                <a:gd name="connsiteY6" fmla="*/ 86110 h 346608"/>
                <a:gd name="connsiteX7" fmla="*/ 116439 w 216630"/>
                <a:gd name="connsiteY7" fmla="*/ 172762 h 346608"/>
                <a:gd name="connsiteX8" fmla="*/ 203091 w 216630"/>
                <a:gd name="connsiteY8" fmla="*/ 261581 h 346608"/>
                <a:gd name="connsiteX9" fmla="*/ 203091 w 216630"/>
                <a:gd name="connsiteY9" fmla="*/ 320071 h 346608"/>
                <a:gd name="connsiteX10" fmla="*/ 170596 w 216630"/>
                <a:gd name="connsiteY10" fmla="*/ 333069 h 34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630" h="346608">
                  <a:moveTo>
                    <a:pt x="170596" y="333069"/>
                  </a:moveTo>
                  <a:cubicBezTo>
                    <a:pt x="159765" y="333069"/>
                    <a:pt x="148933" y="328736"/>
                    <a:pt x="142434" y="320071"/>
                  </a:cubicBezTo>
                  <a:lnTo>
                    <a:pt x="27620" y="200924"/>
                  </a:lnTo>
                  <a:cubicBezTo>
                    <a:pt x="12456" y="185760"/>
                    <a:pt x="12456" y="159765"/>
                    <a:pt x="27620" y="142434"/>
                  </a:cubicBezTo>
                  <a:lnTo>
                    <a:pt x="146767" y="27620"/>
                  </a:lnTo>
                  <a:cubicBezTo>
                    <a:pt x="161931" y="12456"/>
                    <a:pt x="187927" y="12456"/>
                    <a:pt x="205257" y="27620"/>
                  </a:cubicBezTo>
                  <a:cubicBezTo>
                    <a:pt x="220421" y="42784"/>
                    <a:pt x="220421" y="68780"/>
                    <a:pt x="205257" y="86110"/>
                  </a:cubicBezTo>
                  <a:lnTo>
                    <a:pt x="116439" y="172762"/>
                  </a:lnTo>
                  <a:lnTo>
                    <a:pt x="203091" y="261581"/>
                  </a:lnTo>
                  <a:cubicBezTo>
                    <a:pt x="218255" y="276745"/>
                    <a:pt x="218255" y="302740"/>
                    <a:pt x="203091" y="320071"/>
                  </a:cubicBezTo>
                  <a:cubicBezTo>
                    <a:pt x="192259" y="328736"/>
                    <a:pt x="181428" y="333069"/>
                    <a:pt x="170596" y="333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="" xmlns:a16="http://schemas.microsoft.com/office/drawing/2014/main" id="{8E764F26-AFE0-4FBD-8D88-FC0478D47595}"/>
                </a:ext>
              </a:extLst>
            </p:cNvPr>
            <p:cNvSpPr/>
            <p:nvPr/>
          </p:nvSpPr>
          <p:spPr>
            <a:xfrm>
              <a:off x="1526131" y="3355119"/>
              <a:ext cx="216630" cy="324945"/>
            </a:xfrm>
            <a:custGeom>
              <a:avLst/>
              <a:gdLst>
                <a:gd name="connsiteX0" fmla="*/ 172221 w 216630"/>
                <a:gd name="connsiteY0" fmla="*/ 328736 h 324945"/>
                <a:gd name="connsiteX1" fmla="*/ 144059 w 216630"/>
                <a:gd name="connsiteY1" fmla="*/ 315738 h 324945"/>
                <a:gd name="connsiteX2" fmla="*/ 27079 w 216630"/>
                <a:gd name="connsiteY2" fmla="*/ 198758 h 324945"/>
                <a:gd name="connsiteX3" fmla="*/ 16247 w 216630"/>
                <a:gd name="connsiteY3" fmla="*/ 170596 h 324945"/>
                <a:gd name="connsiteX4" fmla="*/ 29245 w 216630"/>
                <a:gd name="connsiteY4" fmla="*/ 142434 h 324945"/>
                <a:gd name="connsiteX5" fmla="*/ 148392 w 216630"/>
                <a:gd name="connsiteY5" fmla="*/ 27620 h 324945"/>
                <a:gd name="connsiteX6" fmla="*/ 206882 w 216630"/>
                <a:gd name="connsiteY6" fmla="*/ 27620 h 324945"/>
                <a:gd name="connsiteX7" fmla="*/ 206882 w 216630"/>
                <a:gd name="connsiteY7" fmla="*/ 86110 h 324945"/>
                <a:gd name="connsiteX8" fmla="*/ 118063 w 216630"/>
                <a:gd name="connsiteY8" fmla="*/ 172762 h 324945"/>
                <a:gd name="connsiteX9" fmla="*/ 204715 w 216630"/>
                <a:gd name="connsiteY9" fmla="*/ 261581 h 324945"/>
                <a:gd name="connsiteX10" fmla="*/ 204715 w 216630"/>
                <a:gd name="connsiteY10" fmla="*/ 320071 h 324945"/>
                <a:gd name="connsiteX11" fmla="*/ 172221 w 216630"/>
                <a:gd name="connsiteY11" fmla="*/ 328736 h 32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630" h="324945">
                  <a:moveTo>
                    <a:pt x="172221" y="328736"/>
                  </a:moveTo>
                  <a:cubicBezTo>
                    <a:pt x="161389" y="328736"/>
                    <a:pt x="150558" y="324403"/>
                    <a:pt x="144059" y="315738"/>
                  </a:cubicBezTo>
                  <a:lnTo>
                    <a:pt x="27079" y="198758"/>
                  </a:lnTo>
                  <a:cubicBezTo>
                    <a:pt x="20580" y="190093"/>
                    <a:pt x="16247" y="181428"/>
                    <a:pt x="16247" y="170596"/>
                  </a:cubicBezTo>
                  <a:cubicBezTo>
                    <a:pt x="16247" y="159765"/>
                    <a:pt x="20580" y="148933"/>
                    <a:pt x="29245" y="142434"/>
                  </a:cubicBezTo>
                  <a:lnTo>
                    <a:pt x="148392" y="27620"/>
                  </a:lnTo>
                  <a:cubicBezTo>
                    <a:pt x="163556" y="12456"/>
                    <a:pt x="189551" y="12456"/>
                    <a:pt x="206882" y="27620"/>
                  </a:cubicBezTo>
                  <a:cubicBezTo>
                    <a:pt x="222046" y="42784"/>
                    <a:pt x="222046" y="68780"/>
                    <a:pt x="206882" y="86110"/>
                  </a:cubicBezTo>
                  <a:lnTo>
                    <a:pt x="118063" y="172762"/>
                  </a:lnTo>
                  <a:lnTo>
                    <a:pt x="204715" y="261581"/>
                  </a:lnTo>
                  <a:cubicBezTo>
                    <a:pt x="219879" y="276745"/>
                    <a:pt x="219879" y="302740"/>
                    <a:pt x="204715" y="320071"/>
                  </a:cubicBezTo>
                  <a:cubicBezTo>
                    <a:pt x="191718" y="326570"/>
                    <a:pt x="183052" y="328736"/>
                    <a:pt x="172221" y="3287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7" name="Graphic 185">
            <a:extLst>
              <a:ext uri="{FF2B5EF4-FFF2-40B4-BE49-F238E27FC236}">
                <a16:creationId xmlns="" xmlns:a16="http://schemas.microsoft.com/office/drawing/2014/main" id="{7A51472E-3382-4C32-926D-44E060082AD9}"/>
              </a:ext>
            </a:extLst>
          </p:cNvPr>
          <p:cNvGrpSpPr/>
          <p:nvPr userDrawn="1"/>
        </p:nvGrpSpPr>
        <p:grpSpPr>
          <a:xfrm rot="16200000">
            <a:off x="7418161" y="5729286"/>
            <a:ext cx="1668051" cy="346608"/>
            <a:chOff x="1542378" y="3369742"/>
            <a:chExt cx="1668051" cy="346608"/>
          </a:xfrm>
          <a:solidFill>
            <a:srgbClr val="FFFFFF">
              <a:alpha val="44000"/>
            </a:srgbClr>
          </a:solidFill>
        </p:grpSpPr>
        <p:sp>
          <p:nvSpPr>
            <p:cNvPr id="148" name="Freeform: Shape 147">
              <a:extLst>
                <a:ext uri="{FF2B5EF4-FFF2-40B4-BE49-F238E27FC236}">
                  <a16:creationId xmlns="" xmlns:a16="http://schemas.microsoft.com/office/drawing/2014/main" id="{4C6C0AE1-7DC1-4330-8C92-79253C4A003D}"/>
                </a:ext>
              </a:extLst>
            </p:cNvPr>
            <p:cNvSpPr/>
            <p:nvPr/>
          </p:nvSpPr>
          <p:spPr>
            <a:xfrm>
              <a:off x="3003006" y="3378949"/>
              <a:ext cx="216630" cy="346608"/>
            </a:xfrm>
            <a:custGeom>
              <a:avLst/>
              <a:gdLst>
                <a:gd name="connsiteX0" fmla="*/ 170596 w 216630"/>
                <a:gd name="connsiteY0" fmla="*/ 330902 h 346608"/>
                <a:gd name="connsiteX1" fmla="*/ 142434 w 216630"/>
                <a:gd name="connsiteY1" fmla="*/ 317905 h 346608"/>
                <a:gd name="connsiteX2" fmla="*/ 27620 w 216630"/>
                <a:gd name="connsiteY2" fmla="*/ 198758 h 346608"/>
                <a:gd name="connsiteX3" fmla="*/ 27620 w 216630"/>
                <a:gd name="connsiteY3" fmla="*/ 142434 h 346608"/>
                <a:gd name="connsiteX4" fmla="*/ 146767 w 216630"/>
                <a:gd name="connsiteY4" fmla="*/ 27620 h 346608"/>
                <a:gd name="connsiteX5" fmla="*/ 205257 w 216630"/>
                <a:gd name="connsiteY5" fmla="*/ 27620 h 346608"/>
                <a:gd name="connsiteX6" fmla="*/ 205257 w 216630"/>
                <a:gd name="connsiteY6" fmla="*/ 86110 h 346608"/>
                <a:gd name="connsiteX7" fmla="*/ 116439 w 216630"/>
                <a:gd name="connsiteY7" fmla="*/ 172762 h 346608"/>
                <a:gd name="connsiteX8" fmla="*/ 203091 w 216630"/>
                <a:gd name="connsiteY8" fmla="*/ 261581 h 346608"/>
                <a:gd name="connsiteX9" fmla="*/ 203091 w 216630"/>
                <a:gd name="connsiteY9" fmla="*/ 320071 h 346608"/>
                <a:gd name="connsiteX10" fmla="*/ 170596 w 216630"/>
                <a:gd name="connsiteY10" fmla="*/ 330902 h 34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630" h="346608">
                  <a:moveTo>
                    <a:pt x="170596" y="330902"/>
                  </a:moveTo>
                  <a:cubicBezTo>
                    <a:pt x="159765" y="330902"/>
                    <a:pt x="148933" y="326570"/>
                    <a:pt x="142434" y="317905"/>
                  </a:cubicBezTo>
                  <a:lnTo>
                    <a:pt x="27620" y="198758"/>
                  </a:lnTo>
                  <a:cubicBezTo>
                    <a:pt x="12456" y="183594"/>
                    <a:pt x="12456" y="157598"/>
                    <a:pt x="27620" y="142434"/>
                  </a:cubicBezTo>
                  <a:lnTo>
                    <a:pt x="146767" y="27620"/>
                  </a:lnTo>
                  <a:cubicBezTo>
                    <a:pt x="161931" y="12456"/>
                    <a:pt x="187927" y="12456"/>
                    <a:pt x="205257" y="27620"/>
                  </a:cubicBezTo>
                  <a:cubicBezTo>
                    <a:pt x="220421" y="42784"/>
                    <a:pt x="220421" y="68780"/>
                    <a:pt x="205257" y="86110"/>
                  </a:cubicBezTo>
                  <a:lnTo>
                    <a:pt x="116439" y="172762"/>
                  </a:lnTo>
                  <a:lnTo>
                    <a:pt x="203091" y="261581"/>
                  </a:lnTo>
                  <a:cubicBezTo>
                    <a:pt x="218255" y="276745"/>
                    <a:pt x="218255" y="302740"/>
                    <a:pt x="203091" y="320071"/>
                  </a:cubicBezTo>
                  <a:cubicBezTo>
                    <a:pt x="192259" y="326570"/>
                    <a:pt x="181428" y="330902"/>
                    <a:pt x="170596" y="3309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="" xmlns:a16="http://schemas.microsoft.com/office/drawing/2014/main" id="{A1CD2C4A-EEDC-4AE3-8E04-FB749F4B20DD}"/>
                </a:ext>
              </a:extLst>
            </p:cNvPr>
            <p:cNvSpPr/>
            <p:nvPr/>
          </p:nvSpPr>
          <p:spPr>
            <a:xfrm>
              <a:off x="2792875" y="3374616"/>
              <a:ext cx="216630" cy="346608"/>
            </a:xfrm>
            <a:custGeom>
              <a:avLst/>
              <a:gdLst>
                <a:gd name="connsiteX0" fmla="*/ 170596 w 216630"/>
                <a:gd name="connsiteY0" fmla="*/ 330902 h 346608"/>
                <a:gd name="connsiteX1" fmla="*/ 142434 w 216630"/>
                <a:gd name="connsiteY1" fmla="*/ 317905 h 346608"/>
                <a:gd name="connsiteX2" fmla="*/ 27620 w 216630"/>
                <a:gd name="connsiteY2" fmla="*/ 200924 h 346608"/>
                <a:gd name="connsiteX3" fmla="*/ 27620 w 216630"/>
                <a:gd name="connsiteY3" fmla="*/ 142434 h 346608"/>
                <a:gd name="connsiteX4" fmla="*/ 146767 w 216630"/>
                <a:gd name="connsiteY4" fmla="*/ 27620 h 346608"/>
                <a:gd name="connsiteX5" fmla="*/ 205257 w 216630"/>
                <a:gd name="connsiteY5" fmla="*/ 27620 h 346608"/>
                <a:gd name="connsiteX6" fmla="*/ 205257 w 216630"/>
                <a:gd name="connsiteY6" fmla="*/ 86110 h 346608"/>
                <a:gd name="connsiteX7" fmla="*/ 116439 w 216630"/>
                <a:gd name="connsiteY7" fmla="*/ 172762 h 346608"/>
                <a:gd name="connsiteX8" fmla="*/ 203091 w 216630"/>
                <a:gd name="connsiteY8" fmla="*/ 261581 h 346608"/>
                <a:gd name="connsiteX9" fmla="*/ 203091 w 216630"/>
                <a:gd name="connsiteY9" fmla="*/ 320071 h 346608"/>
                <a:gd name="connsiteX10" fmla="*/ 170596 w 216630"/>
                <a:gd name="connsiteY10" fmla="*/ 330902 h 34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630" h="346608">
                  <a:moveTo>
                    <a:pt x="170596" y="330902"/>
                  </a:moveTo>
                  <a:cubicBezTo>
                    <a:pt x="159765" y="330902"/>
                    <a:pt x="148933" y="326570"/>
                    <a:pt x="142434" y="317905"/>
                  </a:cubicBezTo>
                  <a:lnTo>
                    <a:pt x="27620" y="200924"/>
                  </a:lnTo>
                  <a:cubicBezTo>
                    <a:pt x="12456" y="185760"/>
                    <a:pt x="12456" y="159765"/>
                    <a:pt x="27620" y="142434"/>
                  </a:cubicBezTo>
                  <a:lnTo>
                    <a:pt x="146767" y="27620"/>
                  </a:lnTo>
                  <a:cubicBezTo>
                    <a:pt x="161931" y="12456"/>
                    <a:pt x="187927" y="12456"/>
                    <a:pt x="205257" y="27620"/>
                  </a:cubicBezTo>
                  <a:cubicBezTo>
                    <a:pt x="220421" y="42784"/>
                    <a:pt x="220421" y="68780"/>
                    <a:pt x="205257" y="86110"/>
                  </a:cubicBezTo>
                  <a:lnTo>
                    <a:pt x="116439" y="172762"/>
                  </a:lnTo>
                  <a:lnTo>
                    <a:pt x="203091" y="261581"/>
                  </a:lnTo>
                  <a:cubicBezTo>
                    <a:pt x="218255" y="276745"/>
                    <a:pt x="218255" y="302740"/>
                    <a:pt x="203091" y="320071"/>
                  </a:cubicBezTo>
                  <a:cubicBezTo>
                    <a:pt x="192259" y="326570"/>
                    <a:pt x="181428" y="330902"/>
                    <a:pt x="170596" y="3309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="" xmlns:a16="http://schemas.microsoft.com/office/drawing/2014/main" id="{F81F6895-5D3C-44D8-B9B0-97865D7BAD42}"/>
                </a:ext>
              </a:extLst>
            </p:cNvPr>
            <p:cNvSpPr/>
            <p:nvPr/>
          </p:nvSpPr>
          <p:spPr>
            <a:xfrm>
              <a:off x="2582744" y="3370284"/>
              <a:ext cx="216630" cy="346608"/>
            </a:xfrm>
            <a:custGeom>
              <a:avLst/>
              <a:gdLst>
                <a:gd name="connsiteX0" fmla="*/ 170596 w 216630"/>
                <a:gd name="connsiteY0" fmla="*/ 333069 h 346608"/>
                <a:gd name="connsiteX1" fmla="*/ 142434 w 216630"/>
                <a:gd name="connsiteY1" fmla="*/ 320071 h 346608"/>
                <a:gd name="connsiteX2" fmla="*/ 27620 w 216630"/>
                <a:gd name="connsiteY2" fmla="*/ 200924 h 346608"/>
                <a:gd name="connsiteX3" fmla="*/ 27620 w 216630"/>
                <a:gd name="connsiteY3" fmla="*/ 142434 h 346608"/>
                <a:gd name="connsiteX4" fmla="*/ 146767 w 216630"/>
                <a:gd name="connsiteY4" fmla="*/ 27620 h 346608"/>
                <a:gd name="connsiteX5" fmla="*/ 205257 w 216630"/>
                <a:gd name="connsiteY5" fmla="*/ 27620 h 346608"/>
                <a:gd name="connsiteX6" fmla="*/ 205257 w 216630"/>
                <a:gd name="connsiteY6" fmla="*/ 86110 h 346608"/>
                <a:gd name="connsiteX7" fmla="*/ 116439 w 216630"/>
                <a:gd name="connsiteY7" fmla="*/ 172762 h 346608"/>
                <a:gd name="connsiteX8" fmla="*/ 203091 w 216630"/>
                <a:gd name="connsiteY8" fmla="*/ 261581 h 346608"/>
                <a:gd name="connsiteX9" fmla="*/ 203091 w 216630"/>
                <a:gd name="connsiteY9" fmla="*/ 320071 h 346608"/>
                <a:gd name="connsiteX10" fmla="*/ 170596 w 216630"/>
                <a:gd name="connsiteY10" fmla="*/ 333069 h 34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630" h="346608">
                  <a:moveTo>
                    <a:pt x="170596" y="333069"/>
                  </a:moveTo>
                  <a:cubicBezTo>
                    <a:pt x="159765" y="333069"/>
                    <a:pt x="148933" y="328736"/>
                    <a:pt x="142434" y="320071"/>
                  </a:cubicBezTo>
                  <a:lnTo>
                    <a:pt x="27620" y="200924"/>
                  </a:lnTo>
                  <a:cubicBezTo>
                    <a:pt x="12456" y="185760"/>
                    <a:pt x="12456" y="159765"/>
                    <a:pt x="27620" y="142434"/>
                  </a:cubicBezTo>
                  <a:lnTo>
                    <a:pt x="146767" y="27620"/>
                  </a:lnTo>
                  <a:cubicBezTo>
                    <a:pt x="161931" y="12456"/>
                    <a:pt x="187927" y="12456"/>
                    <a:pt x="205257" y="27620"/>
                  </a:cubicBezTo>
                  <a:cubicBezTo>
                    <a:pt x="220421" y="42784"/>
                    <a:pt x="220421" y="68780"/>
                    <a:pt x="205257" y="86110"/>
                  </a:cubicBezTo>
                  <a:lnTo>
                    <a:pt x="116439" y="172762"/>
                  </a:lnTo>
                  <a:lnTo>
                    <a:pt x="203091" y="261581"/>
                  </a:lnTo>
                  <a:cubicBezTo>
                    <a:pt x="218255" y="276745"/>
                    <a:pt x="218255" y="302740"/>
                    <a:pt x="203091" y="320071"/>
                  </a:cubicBezTo>
                  <a:cubicBezTo>
                    <a:pt x="190093" y="328736"/>
                    <a:pt x="179261" y="333069"/>
                    <a:pt x="170596" y="333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="" xmlns:a16="http://schemas.microsoft.com/office/drawing/2014/main" id="{BE2EEDF6-CECF-4E9D-BD38-FDF2CC730E88}"/>
                </a:ext>
              </a:extLst>
            </p:cNvPr>
            <p:cNvSpPr/>
            <p:nvPr/>
          </p:nvSpPr>
          <p:spPr>
            <a:xfrm>
              <a:off x="2370446" y="3368117"/>
              <a:ext cx="216630" cy="346608"/>
            </a:xfrm>
            <a:custGeom>
              <a:avLst/>
              <a:gdLst>
                <a:gd name="connsiteX0" fmla="*/ 170596 w 216630"/>
                <a:gd name="connsiteY0" fmla="*/ 330902 h 346608"/>
                <a:gd name="connsiteX1" fmla="*/ 142434 w 216630"/>
                <a:gd name="connsiteY1" fmla="*/ 317905 h 346608"/>
                <a:gd name="connsiteX2" fmla="*/ 27620 w 216630"/>
                <a:gd name="connsiteY2" fmla="*/ 198758 h 346608"/>
                <a:gd name="connsiteX3" fmla="*/ 27620 w 216630"/>
                <a:gd name="connsiteY3" fmla="*/ 140268 h 346608"/>
                <a:gd name="connsiteX4" fmla="*/ 146767 w 216630"/>
                <a:gd name="connsiteY4" fmla="*/ 27620 h 346608"/>
                <a:gd name="connsiteX5" fmla="*/ 205257 w 216630"/>
                <a:gd name="connsiteY5" fmla="*/ 27620 h 346608"/>
                <a:gd name="connsiteX6" fmla="*/ 205257 w 216630"/>
                <a:gd name="connsiteY6" fmla="*/ 86110 h 346608"/>
                <a:gd name="connsiteX7" fmla="*/ 116439 w 216630"/>
                <a:gd name="connsiteY7" fmla="*/ 172762 h 346608"/>
                <a:gd name="connsiteX8" fmla="*/ 203091 w 216630"/>
                <a:gd name="connsiteY8" fmla="*/ 261581 h 346608"/>
                <a:gd name="connsiteX9" fmla="*/ 203091 w 216630"/>
                <a:gd name="connsiteY9" fmla="*/ 320071 h 346608"/>
                <a:gd name="connsiteX10" fmla="*/ 170596 w 216630"/>
                <a:gd name="connsiteY10" fmla="*/ 330902 h 34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630" h="346608">
                  <a:moveTo>
                    <a:pt x="170596" y="330902"/>
                  </a:moveTo>
                  <a:cubicBezTo>
                    <a:pt x="159765" y="330902"/>
                    <a:pt x="148933" y="326570"/>
                    <a:pt x="142434" y="317905"/>
                  </a:cubicBezTo>
                  <a:lnTo>
                    <a:pt x="27620" y="198758"/>
                  </a:lnTo>
                  <a:cubicBezTo>
                    <a:pt x="12456" y="183594"/>
                    <a:pt x="12456" y="157598"/>
                    <a:pt x="27620" y="140268"/>
                  </a:cubicBezTo>
                  <a:lnTo>
                    <a:pt x="146767" y="27620"/>
                  </a:lnTo>
                  <a:cubicBezTo>
                    <a:pt x="161931" y="12456"/>
                    <a:pt x="187927" y="12456"/>
                    <a:pt x="205257" y="27620"/>
                  </a:cubicBezTo>
                  <a:cubicBezTo>
                    <a:pt x="220421" y="42784"/>
                    <a:pt x="220421" y="68780"/>
                    <a:pt x="205257" y="86110"/>
                  </a:cubicBezTo>
                  <a:lnTo>
                    <a:pt x="116439" y="172762"/>
                  </a:lnTo>
                  <a:lnTo>
                    <a:pt x="203091" y="261581"/>
                  </a:lnTo>
                  <a:cubicBezTo>
                    <a:pt x="218255" y="276745"/>
                    <a:pt x="218255" y="302740"/>
                    <a:pt x="203091" y="320071"/>
                  </a:cubicBezTo>
                  <a:cubicBezTo>
                    <a:pt x="192259" y="326570"/>
                    <a:pt x="181428" y="330902"/>
                    <a:pt x="170596" y="3309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="" xmlns:a16="http://schemas.microsoft.com/office/drawing/2014/main" id="{D0949BA4-33F6-46E2-8A9F-707205DD0462}"/>
                </a:ext>
              </a:extLst>
            </p:cNvPr>
            <p:cNvSpPr/>
            <p:nvPr/>
          </p:nvSpPr>
          <p:spPr>
            <a:xfrm>
              <a:off x="2158406" y="3363785"/>
              <a:ext cx="216630" cy="346608"/>
            </a:xfrm>
            <a:custGeom>
              <a:avLst/>
              <a:gdLst>
                <a:gd name="connsiteX0" fmla="*/ 172505 w 216630"/>
                <a:gd name="connsiteY0" fmla="*/ 330902 h 346608"/>
                <a:gd name="connsiteX1" fmla="*/ 144343 w 216630"/>
                <a:gd name="connsiteY1" fmla="*/ 317905 h 346608"/>
                <a:gd name="connsiteX2" fmla="*/ 27363 w 216630"/>
                <a:gd name="connsiteY2" fmla="*/ 200924 h 346608"/>
                <a:gd name="connsiteX3" fmla="*/ 29529 w 216630"/>
                <a:gd name="connsiteY3" fmla="*/ 142434 h 346608"/>
                <a:gd name="connsiteX4" fmla="*/ 148676 w 216630"/>
                <a:gd name="connsiteY4" fmla="*/ 27620 h 346608"/>
                <a:gd name="connsiteX5" fmla="*/ 207166 w 216630"/>
                <a:gd name="connsiteY5" fmla="*/ 27620 h 346608"/>
                <a:gd name="connsiteX6" fmla="*/ 207166 w 216630"/>
                <a:gd name="connsiteY6" fmla="*/ 86110 h 346608"/>
                <a:gd name="connsiteX7" fmla="*/ 118348 w 216630"/>
                <a:gd name="connsiteY7" fmla="*/ 172762 h 346608"/>
                <a:gd name="connsiteX8" fmla="*/ 205000 w 216630"/>
                <a:gd name="connsiteY8" fmla="*/ 261581 h 346608"/>
                <a:gd name="connsiteX9" fmla="*/ 205000 w 216630"/>
                <a:gd name="connsiteY9" fmla="*/ 320071 h 346608"/>
                <a:gd name="connsiteX10" fmla="*/ 172505 w 216630"/>
                <a:gd name="connsiteY10" fmla="*/ 330902 h 34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630" h="346608">
                  <a:moveTo>
                    <a:pt x="172505" y="330902"/>
                  </a:moveTo>
                  <a:cubicBezTo>
                    <a:pt x="161674" y="330902"/>
                    <a:pt x="150842" y="326570"/>
                    <a:pt x="144343" y="317905"/>
                  </a:cubicBezTo>
                  <a:lnTo>
                    <a:pt x="27363" y="200924"/>
                  </a:lnTo>
                  <a:cubicBezTo>
                    <a:pt x="12199" y="183594"/>
                    <a:pt x="12199" y="157598"/>
                    <a:pt x="29529" y="142434"/>
                  </a:cubicBezTo>
                  <a:lnTo>
                    <a:pt x="148676" y="27620"/>
                  </a:lnTo>
                  <a:cubicBezTo>
                    <a:pt x="163840" y="12456"/>
                    <a:pt x="189836" y="12456"/>
                    <a:pt x="207166" y="27620"/>
                  </a:cubicBezTo>
                  <a:cubicBezTo>
                    <a:pt x="222330" y="42784"/>
                    <a:pt x="222330" y="68780"/>
                    <a:pt x="207166" y="86110"/>
                  </a:cubicBezTo>
                  <a:lnTo>
                    <a:pt x="118348" y="172762"/>
                  </a:lnTo>
                  <a:lnTo>
                    <a:pt x="205000" y="261581"/>
                  </a:lnTo>
                  <a:cubicBezTo>
                    <a:pt x="220164" y="276745"/>
                    <a:pt x="220164" y="302740"/>
                    <a:pt x="205000" y="320071"/>
                  </a:cubicBezTo>
                  <a:cubicBezTo>
                    <a:pt x="192002" y="328736"/>
                    <a:pt x="183337" y="330902"/>
                    <a:pt x="172505" y="3309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="" xmlns:a16="http://schemas.microsoft.com/office/drawing/2014/main" id="{D2936396-4445-4840-9069-619855CE50E3}"/>
                </a:ext>
              </a:extLst>
            </p:cNvPr>
            <p:cNvSpPr/>
            <p:nvPr/>
          </p:nvSpPr>
          <p:spPr>
            <a:xfrm>
              <a:off x="1948559" y="3361618"/>
              <a:ext cx="216630" cy="346608"/>
            </a:xfrm>
            <a:custGeom>
              <a:avLst/>
              <a:gdLst>
                <a:gd name="connsiteX0" fmla="*/ 172221 w 216630"/>
                <a:gd name="connsiteY0" fmla="*/ 330902 h 346608"/>
                <a:gd name="connsiteX1" fmla="*/ 144059 w 216630"/>
                <a:gd name="connsiteY1" fmla="*/ 317905 h 346608"/>
                <a:gd name="connsiteX2" fmla="*/ 27079 w 216630"/>
                <a:gd name="connsiteY2" fmla="*/ 198758 h 346608"/>
                <a:gd name="connsiteX3" fmla="*/ 16247 w 216630"/>
                <a:gd name="connsiteY3" fmla="*/ 170596 h 346608"/>
                <a:gd name="connsiteX4" fmla="*/ 29245 w 216630"/>
                <a:gd name="connsiteY4" fmla="*/ 142434 h 346608"/>
                <a:gd name="connsiteX5" fmla="*/ 148392 w 216630"/>
                <a:gd name="connsiteY5" fmla="*/ 27620 h 346608"/>
                <a:gd name="connsiteX6" fmla="*/ 206882 w 216630"/>
                <a:gd name="connsiteY6" fmla="*/ 27620 h 346608"/>
                <a:gd name="connsiteX7" fmla="*/ 206882 w 216630"/>
                <a:gd name="connsiteY7" fmla="*/ 86110 h 346608"/>
                <a:gd name="connsiteX8" fmla="*/ 118063 w 216630"/>
                <a:gd name="connsiteY8" fmla="*/ 172762 h 346608"/>
                <a:gd name="connsiteX9" fmla="*/ 204715 w 216630"/>
                <a:gd name="connsiteY9" fmla="*/ 261581 h 346608"/>
                <a:gd name="connsiteX10" fmla="*/ 204715 w 216630"/>
                <a:gd name="connsiteY10" fmla="*/ 320071 h 346608"/>
                <a:gd name="connsiteX11" fmla="*/ 172221 w 216630"/>
                <a:gd name="connsiteY11" fmla="*/ 330902 h 34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630" h="346608">
                  <a:moveTo>
                    <a:pt x="172221" y="330902"/>
                  </a:moveTo>
                  <a:cubicBezTo>
                    <a:pt x="161389" y="330902"/>
                    <a:pt x="150558" y="326570"/>
                    <a:pt x="144059" y="317905"/>
                  </a:cubicBezTo>
                  <a:lnTo>
                    <a:pt x="27079" y="198758"/>
                  </a:lnTo>
                  <a:cubicBezTo>
                    <a:pt x="20580" y="190093"/>
                    <a:pt x="16247" y="181428"/>
                    <a:pt x="16247" y="170596"/>
                  </a:cubicBezTo>
                  <a:cubicBezTo>
                    <a:pt x="16247" y="159765"/>
                    <a:pt x="20580" y="148933"/>
                    <a:pt x="29245" y="142434"/>
                  </a:cubicBezTo>
                  <a:lnTo>
                    <a:pt x="148392" y="27620"/>
                  </a:lnTo>
                  <a:cubicBezTo>
                    <a:pt x="163556" y="12456"/>
                    <a:pt x="189551" y="12456"/>
                    <a:pt x="206882" y="27620"/>
                  </a:cubicBezTo>
                  <a:cubicBezTo>
                    <a:pt x="222046" y="42784"/>
                    <a:pt x="222046" y="68780"/>
                    <a:pt x="206882" y="86110"/>
                  </a:cubicBezTo>
                  <a:lnTo>
                    <a:pt x="118063" y="172762"/>
                  </a:lnTo>
                  <a:lnTo>
                    <a:pt x="204715" y="261581"/>
                  </a:lnTo>
                  <a:cubicBezTo>
                    <a:pt x="219879" y="276745"/>
                    <a:pt x="219879" y="302740"/>
                    <a:pt x="204715" y="320071"/>
                  </a:cubicBezTo>
                  <a:cubicBezTo>
                    <a:pt x="191718" y="326570"/>
                    <a:pt x="180886" y="330902"/>
                    <a:pt x="172221" y="3309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="" xmlns:a16="http://schemas.microsoft.com/office/drawing/2014/main" id="{715EAB85-BE9E-43CB-B4E2-92397AD08B5D}"/>
                </a:ext>
              </a:extLst>
            </p:cNvPr>
            <p:cNvSpPr/>
            <p:nvPr/>
          </p:nvSpPr>
          <p:spPr>
            <a:xfrm>
              <a:off x="1737887" y="3355119"/>
              <a:ext cx="216630" cy="346608"/>
            </a:xfrm>
            <a:custGeom>
              <a:avLst/>
              <a:gdLst>
                <a:gd name="connsiteX0" fmla="*/ 170596 w 216630"/>
                <a:gd name="connsiteY0" fmla="*/ 333069 h 346608"/>
                <a:gd name="connsiteX1" fmla="*/ 142434 w 216630"/>
                <a:gd name="connsiteY1" fmla="*/ 320071 h 346608"/>
                <a:gd name="connsiteX2" fmla="*/ 27620 w 216630"/>
                <a:gd name="connsiteY2" fmla="*/ 200924 h 346608"/>
                <a:gd name="connsiteX3" fmla="*/ 27620 w 216630"/>
                <a:gd name="connsiteY3" fmla="*/ 142434 h 346608"/>
                <a:gd name="connsiteX4" fmla="*/ 146767 w 216630"/>
                <a:gd name="connsiteY4" fmla="*/ 27620 h 346608"/>
                <a:gd name="connsiteX5" fmla="*/ 205257 w 216630"/>
                <a:gd name="connsiteY5" fmla="*/ 27620 h 346608"/>
                <a:gd name="connsiteX6" fmla="*/ 205257 w 216630"/>
                <a:gd name="connsiteY6" fmla="*/ 86110 h 346608"/>
                <a:gd name="connsiteX7" fmla="*/ 116439 w 216630"/>
                <a:gd name="connsiteY7" fmla="*/ 172762 h 346608"/>
                <a:gd name="connsiteX8" fmla="*/ 203091 w 216630"/>
                <a:gd name="connsiteY8" fmla="*/ 261581 h 346608"/>
                <a:gd name="connsiteX9" fmla="*/ 203091 w 216630"/>
                <a:gd name="connsiteY9" fmla="*/ 320071 h 346608"/>
                <a:gd name="connsiteX10" fmla="*/ 170596 w 216630"/>
                <a:gd name="connsiteY10" fmla="*/ 333069 h 34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630" h="346608">
                  <a:moveTo>
                    <a:pt x="170596" y="333069"/>
                  </a:moveTo>
                  <a:cubicBezTo>
                    <a:pt x="159765" y="333069"/>
                    <a:pt x="148933" y="328736"/>
                    <a:pt x="142434" y="320071"/>
                  </a:cubicBezTo>
                  <a:lnTo>
                    <a:pt x="27620" y="200924"/>
                  </a:lnTo>
                  <a:cubicBezTo>
                    <a:pt x="12456" y="185760"/>
                    <a:pt x="12456" y="159765"/>
                    <a:pt x="27620" y="142434"/>
                  </a:cubicBezTo>
                  <a:lnTo>
                    <a:pt x="146767" y="27620"/>
                  </a:lnTo>
                  <a:cubicBezTo>
                    <a:pt x="161931" y="12456"/>
                    <a:pt x="187927" y="12456"/>
                    <a:pt x="205257" y="27620"/>
                  </a:cubicBezTo>
                  <a:cubicBezTo>
                    <a:pt x="220421" y="42784"/>
                    <a:pt x="220421" y="68780"/>
                    <a:pt x="205257" y="86110"/>
                  </a:cubicBezTo>
                  <a:lnTo>
                    <a:pt x="116439" y="172762"/>
                  </a:lnTo>
                  <a:lnTo>
                    <a:pt x="203091" y="261581"/>
                  </a:lnTo>
                  <a:cubicBezTo>
                    <a:pt x="218255" y="276745"/>
                    <a:pt x="218255" y="302740"/>
                    <a:pt x="203091" y="320071"/>
                  </a:cubicBezTo>
                  <a:cubicBezTo>
                    <a:pt x="192259" y="328736"/>
                    <a:pt x="181428" y="333069"/>
                    <a:pt x="170596" y="333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="" xmlns:a16="http://schemas.microsoft.com/office/drawing/2014/main" id="{3C7A15D5-6E7D-4E5B-B1B4-D293CE09C42D}"/>
                </a:ext>
              </a:extLst>
            </p:cNvPr>
            <p:cNvSpPr/>
            <p:nvPr/>
          </p:nvSpPr>
          <p:spPr>
            <a:xfrm>
              <a:off x="1526131" y="3355119"/>
              <a:ext cx="216630" cy="324945"/>
            </a:xfrm>
            <a:custGeom>
              <a:avLst/>
              <a:gdLst>
                <a:gd name="connsiteX0" fmla="*/ 172221 w 216630"/>
                <a:gd name="connsiteY0" fmla="*/ 328736 h 324945"/>
                <a:gd name="connsiteX1" fmla="*/ 144059 w 216630"/>
                <a:gd name="connsiteY1" fmla="*/ 315738 h 324945"/>
                <a:gd name="connsiteX2" fmla="*/ 27079 w 216630"/>
                <a:gd name="connsiteY2" fmla="*/ 198758 h 324945"/>
                <a:gd name="connsiteX3" fmla="*/ 16247 w 216630"/>
                <a:gd name="connsiteY3" fmla="*/ 170596 h 324945"/>
                <a:gd name="connsiteX4" fmla="*/ 29245 w 216630"/>
                <a:gd name="connsiteY4" fmla="*/ 142434 h 324945"/>
                <a:gd name="connsiteX5" fmla="*/ 148392 w 216630"/>
                <a:gd name="connsiteY5" fmla="*/ 27620 h 324945"/>
                <a:gd name="connsiteX6" fmla="*/ 206882 w 216630"/>
                <a:gd name="connsiteY6" fmla="*/ 27620 h 324945"/>
                <a:gd name="connsiteX7" fmla="*/ 206882 w 216630"/>
                <a:gd name="connsiteY7" fmla="*/ 86110 h 324945"/>
                <a:gd name="connsiteX8" fmla="*/ 118063 w 216630"/>
                <a:gd name="connsiteY8" fmla="*/ 172762 h 324945"/>
                <a:gd name="connsiteX9" fmla="*/ 204715 w 216630"/>
                <a:gd name="connsiteY9" fmla="*/ 261581 h 324945"/>
                <a:gd name="connsiteX10" fmla="*/ 204715 w 216630"/>
                <a:gd name="connsiteY10" fmla="*/ 320071 h 324945"/>
                <a:gd name="connsiteX11" fmla="*/ 172221 w 216630"/>
                <a:gd name="connsiteY11" fmla="*/ 328736 h 32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630" h="324945">
                  <a:moveTo>
                    <a:pt x="172221" y="328736"/>
                  </a:moveTo>
                  <a:cubicBezTo>
                    <a:pt x="161389" y="328736"/>
                    <a:pt x="150558" y="324403"/>
                    <a:pt x="144059" y="315738"/>
                  </a:cubicBezTo>
                  <a:lnTo>
                    <a:pt x="27079" y="198758"/>
                  </a:lnTo>
                  <a:cubicBezTo>
                    <a:pt x="20580" y="190093"/>
                    <a:pt x="16247" y="181428"/>
                    <a:pt x="16247" y="170596"/>
                  </a:cubicBezTo>
                  <a:cubicBezTo>
                    <a:pt x="16247" y="159765"/>
                    <a:pt x="20580" y="148933"/>
                    <a:pt x="29245" y="142434"/>
                  </a:cubicBezTo>
                  <a:lnTo>
                    <a:pt x="148392" y="27620"/>
                  </a:lnTo>
                  <a:cubicBezTo>
                    <a:pt x="163556" y="12456"/>
                    <a:pt x="189551" y="12456"/>
                    <a:pt x="206882" y="27620"/>
                  </a:cubicBezTo>
                  <a:cubicBezTo>
                    <a:pt x="222046" y="42784"/>
                    <a:pt x="222046" y="68780"/>
                    <a:pt x="206882" y="86110"/>
                  </a:cubicBezTo>
                  <a:lnTo>
                    <a:pt x="118063" y="172762"/>
                  </a:lnTo>
                  <a:lnTo>
                    <a:pt x="204715" y="261581"/>
                  </a:lnTo>
                  <a:cubicBezTo>
                    <a:pt x="219879" y="276745"/>
                    <a:pt x="219879" y="302740"/>
                    <a:pt x="204715" y="320071"/>
                  </a:cubicBezTo>
                  <a:cubicBezTo>
                    <a:pt x="191718" y="326570"/>
                    <a:pt x="183052" y="328736"/>
                    <a:pt x="172221" y="3287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6" name="Oval 155">
            <a:extLst>
              <a:ext uri="{FF2B5EF4-FFF2-40B4-BE49-F238E27FC236}">
                <a16:creationId xmlns="" xmlns:a16="http://schemas.microsoft.com/office/drawing/2014/main" id="{A0E5E56E-C1F0-4EFC-99B5-447EF2881199}"/>
              </a:ext>
            </a:extLst>
          </p:cNvPr>
          <p:cNvSpPr/>
          <p:nvPr userDrawn="1"/>
        </p:nvSpPr>
        <p:spPr>
          <a:xfrm>
            <a:off x="6708552" y="1084536"/>
            <a:ext cx="184106" cy="193919"/>
          </a:xfrm>
          <a:prstGeom prst="ellipse">
            <a:avLst/>
          </a:prstGeom>
          <a:solidFill>
            <a:schemeClr val="bg1">
              <a:alpha val="72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50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5375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5637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713D27F-7316-4797-B82F-8DD4FB0B021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74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4483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yl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="" xmlns:a16="http://schemas.microsoft.com/office/drawing/2014/main" id="{998FE523-7D8F-49D3-B3C8-D765F17E57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="" xmlns:a16="http://schemas.microsoft.com/office/drawing/2014/main" id="{FBBC140C-1AD4-4629-8A14-AC31F16CE717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979714" y="2449524"/>
            <a:ext cx="1497874" cy="19589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="" xmlns:a16="http://schemas.microsoft.com/office/drawing/2014/main" id="{B5DC2D75-DE02-4638-98F1-B47C5CD2DD3B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9714411" y="2449524"/>
            <a:ext cx="1497874" cy="19589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34090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tyl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="" xmlns:a16="http://schemas.microsoft.com/office/drawing/2014/main" id="{B5DC2D75-DE02-4638-98F1-B47C5CD2DD3B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762500" y="-1"/>
            <a:ext cx="74295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83347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tyl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="" xmlns:a16="http://schemas.microsoft.com/office/drawing/2014/main" id="{B5DC2D75-DE02-4638-98F1-B47C5CD2DD3B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&amp;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3983709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tyl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="" xmlns:a16="http://schemas.microsoft.com/office/drawing/2014/main" id="{730D5DCC-30E8-4340-8B7F-AD657534302E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342684" y="0"/>
            <a:ext cx="8499171" cy="6278992"/>
          </a:xfrm>
          <a:custGeom>
            <a:avLst/>
            <a:gdLst>
              <a:gd name="connsiteX0" fmla="*/ 7205323 w 8499171"/>
              <a:gd name="connsiteY0" fmla="*/ 0 h 6278992"/>
              <a:gd name="connsiteX1" fmla="*/ 8122757 w 8499171"/>
              <a:gd name="connsiteY1" fmla="*/ 0 h 6278992"/>
              <a:gd name="connsiteX2" fmla="*/ 8289051 w 8499171"/>
              <a:gd name="connsiteY2" fmla="*/ 214263 h 6278992"/>
              <a:gd name="connsiteX3" fmla="*/ 8224961 w 8499171"/>
              <a:gd name="connsiteY3" fmla="*/ 722722 h 6278992"/>
              <a:gd name="connsiteX4" fmla="*/ 7716503 w 8499171"/>
              <a:gd name="connsiteY4" fmla="*/ 658632 h 6278992"/>
              <a:gd name="connsiteX5" fmla="*/ 6175504 w 8499171"/>
              <a:gd name="connsiteY5" fmla="*/ 0 h 6278992"/>
              <a:gd name="connsiteX6" fmla="*/ 7092939 w 8499171"/>
              <a:gd name="connsiteY6" fmla="*/ 0 h 6278992"/>
              <a:gd name="connsiteX7" fmla="*/ 8312069 w 8499171"/>
              <a:gd name="connsiteY7" fmla="*/ 1570793 h 6278992"/>
              <a:gd name="connsiteX8" fmla="*/ 8247979 w 8499171"/>
              <a:gd name="connsiteY8" fmla="*/ 2079253 h 6278992"/>
              <a:gd name="connsiteX9" fmla="*/ 7739520 w 8499171"/>
              <a:gd name="connsiteY9" fmla="*/ 2015163 h 6278992"/>
              <a:gd name="connsiteX10" fmla="*/ 5145685 w 8499171"/>
              <a:gd name="connsiteY10" fmla="*/ 0 h 6278992"/>
              <a:gd name="connsiteX11" fmla="*/ 6063120 w 8499171"/>
              <a:gd name="connsiteY11" fmla="*/ 0 h 6278992"/>
              <a:gd name="connsiteX12" fmla="*/ 7974345 w 8499171"/>
              <a:gd name="connsiteY12" fmla="*/ 2462526 h 6278992"/>
              <a:gd name="connsiteX13" fmla="*/ 7910255 w 8499171"/>
              <a:gd name="connsiteY13" fmla="*/ 2970985 h 6278992"/>
              <a:gd name="connsiteX14" fmla="*/ 7401796 w 8499171"/>
              <a:gd name="connsiteY14" fmla="*/ 2906895 h 6278992"/>
              <a:gd name="connsiteX15" fmla="*/ 4115864 w 8499171"/>
              <a:gd name="connsiteY15" fmla="*/ 0 h 6278992"/>
              <a:gd name="connsiteX16" fmla="*/ 5033299 w 8499171"/>
              <a:gd name="connsiteY16" fmla="*/ 0 h 6278992"/>
              <a:gd name="connsiteX17" fmla="*/ 8378363 w 8499171"/>
              <a:gd name="connsiteY17" fmla="*/ 4309960 h 6278992"/>
              <a:gd name="connsiteX18" fmla="*/ 8314273 w 8499171"/>
              <a:gd name="connsiteY18" fmla="*/ 4818420 h 6278992"/>
              <a:gd name="connsiteX19" fmla="*/ 7805814 w 8499171"/>
              <a:gd name="connsiteY19" fmla="*/ 4754329 h 6278992"/>
              <a:gd name="connsiteX20" fmla="*/ 3086046 w 8499171"/>
              <a:gd name="connsiteY20" fmla="*/ 0 h 6278992"/>
              <a:gd name="connsiteX21" fmla="*/ 4003481 w 8499171"/>
              <a:gd name="connsiteY21" fmla="*/ 0 h 6278992"/>
              <a:gd name="connsiteX22" fmla="*/ 8423050 w 8499171"/>
              <a:gd name="connsiteY22" fmla="*/ 5694411 h 6278992"/>
              <a:gd name="connsiteX23" fmla="*/ 8358960 w 8499171"/>
              <a:gd name="connsiteY23" fmla="*/ 6202870 h 6278992"/>
              <a:gd name="connsiteX24" fmla="*/ 7850501 w 8499171"/>
              <a:gd name="connsiteY24" fmla="*/ 6138780 h 6278992"/>
              <a:gd name="connsiteX25" fmla="*/ 2056226 w 8499171"/>
              <a:gd name="connsiteY25" fmla="*/ 0 h 6278992"/>
              <a:gd name="connsiteX26" fmla="*/ 2973662 w 8499171"/>
              <a:gd name="connsiteY26" fmla="*/ 0 h 6278992"/>
              <a:gd name="connsiteX27" fmla="*/ 6599031 w 8499171"/>
              <a:gd name="connsiteY27" fmla="*/ 4671122 h 6278992"/>
              <a:gd name="connsiteX28" fmla="*/ 6534941 w 8499171"/>
              <a:gd name="connsiteY28" fmla="*/ 5179581 h 6278992"/>
              <a:gd name="connsiteX29" fmla="*/ 6026482 w 8499171"/>
              <a:gd name="connsiteY29" fmla="*/ 5115492 h 6278992"/>
              <a:gd name="connsiteX30" fmla="*/ 1026407 w 8499171"/>
              <a:gd name="connsiteY30" fmla="*/ 0 h 6278992"/>
              <a:gd name="connsiteX31" fmla="*/ 1943842 w 8499171"/>
              <a:gd name="connsiteY31" fmla="*/ 0 h 6278992"/>
              <a:gd name="connsiteX32" fmla="*/ 6054015 w 8499171"/>
              <a:gd name="connsiteY32" fmla="*/ 5295770 h 6278992"/>
              <a:gd name="connsiteX33" fmla="*/ 5989925 w 8499171"/>
              <a:gd name="connsiteY33" fmla="*/ 5804229 h 6278992"/>
              <a:gd name="connsiteX34" fmla="*/ 5481466 w 8499171"/>
              <a:gd name="connsiteY34" fmla="*/ 5740139 h 6278992"/>
              <a:gd name="connsiteX35" fmla="*/ 0 w 8499171"/>
              <a:gd name="connsiteY35" fmla="*/ 0 h 6278992"/>
              <a:gd name="connsiteX36" fmla="*/ 914022 w 8499171"/>
              <a:gd name="connsiteY36" fmla="*/ 0 h 6278992"/>
              <a:gd name="connsiteX37" fmla="*/ 4100249 w 8499171"/>
              <a:gd name="connsiteY37" fmla="*/ 4105307 h 6278992"/>
              <a:gd name="connsiteX38" fmla="*/ 4036159 w 8499171"/>
              <a:gd name="connsiteY38" fmla="*/ 4613766 h 6278992"/>
              <a:gd name="connsiteX39" fmla="*/ 3527699 w 8499171"/>
              <a:gd name="connsiteY39" fmla="*/ 4549677 h 6278992"/>
              <a:gd name="connsiteX40" fmla="*/ 14270 w 8499171"/>
              <a:gd name="connsiteY40" fmla="*/ 22784 h 627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499171" h="6278992">
                <a:moveTo>
                  <a:pt x="7205323" y="0"/>
                </a:moveTo>
                <a:lnTo>
                  <a:pt x="8122757" y="0"/>
                </a:lnTo>
                <a:lnTo>
                  <a:pt x="8289051" y="214263"/>
                </a:lnTo>
                <a:cubicBezTo>
                  <a:pt x="8411762" y="372368"/>
                  <a:pt x="8383068" y="600013"/>
                  <a:pt x="8224961" y="722722"/>
                </a:cubicBezTo>
                <a:cubicBezTo>
                  <a:pt x="8066857" y="845432"/>
                  <a:pt x="7839212" y="816738"/>
                  <a:pt x="7716503" y="658632"/>
                </a:cubicBezTo>
                <a:close/>
                <a:moveTo>
                  <a:pt x="6175504" y="0"/>
                </a:moveTo>
                <a:lnTo>
                  <a:pt x="7092939" y="0"/>
                </a:lnTo>
                <a:lnTo>
                  <a:pt x="8312069" y="1570793"/>
                </a:lnTo>
                <a:cubicBezTo>
                  <a:pt x="8434779" y="1728899"/>
                  <a:pt x="8406085" y="1956544"/>
                  <a:pt x="8247979" y="2079253"/>
                </a:cubicBezTo>
                <a:cubicBezTo>
                  <a:pt x="8089874" y="2201963"/>
                  <a:pt x="7862229" y="2173268"/>
                  <a:pt x="7739520" y="2015163"/>
                </a:cubicBezTo>
                <a:close/>
                <a:moveTo>
                  <a:pt x="5145685" y="0"/>
                </a:moveTo>
                <a:lnTo>
                  <a:pt x="6063120" y="0"/>
                </a:lnTo>
                <a:lnTo>
                  <a:pt x="7974345" y="2462526"/>
                </a:lnTo>
                <a:cubicBezTo>
                  <a:pt x="8097055" y="2620631"/>
                  <a:pt x="8068361" y="2848276"/>
                  <a:pt x="7910255" y="2970985"/>
                </a:cubicBezTo>
                <a:cubicBezTo>
                  <a:pt x="7752150" y="3093694"/>
                  <a:pt x="7524505" y="3065000"/>
                  <a:pt x="7401796" y="2906895"/>
                </a:cubicBezTo>
                <a:close/>
                <a:moveTo>
                  <a:pt x="4115864" y="0"/>
                </a:moveTo>
                <a:lnTo>
                  <a:pt x="5033299" y="0"/>
                </a:lnTo>
                <a:lnTo>
                  <a:pt x="8378363" y="4309960"/>
                </a:lnTo>
                <a:cubicBezTo>
                  <a:pt x="8501072" y="4468065"/>
                  <a:pt x="8472377" y="4695710"/>
                  <a:pt x="8314273" y="4818420"/>
                </a:cubicBezTo>
                <a:cubicBezTo>
                  <a:pt x="8156168" y="4941128"/>
                  <a:pt x="7928523" y="4912434"/>
                  <a:pt x="7805814" y="4754329"/>
                </a:cubicBezTo>
                <a:close/>
                <a:moveTo>
                  <a:pt x="3086046" y="0"/>
                </a:moveTo>
                <a:lnTo>
                  <a:pt x="4003481" y="0"/>
                </a:lnTo>
                <a:lnTo>
                  <a:pt x="8423050" y="5694411"/>
                </a:lnTo>
                <a:cubicBezTo>
                  <a:pt x="8545758" y="5852515"/>
                  <a:pt x="8517064" y="6080160"/>
                  <a:pt x="8358960" y="6202870"/>
                </a:cubicBezTo>
                <a:cubicBezTo>
                  <a:pt x="8200855" y="6325579"/>
                  <a:pt x="7973210" y="6296885"/>
                  <a:pt x="7850501" y="6138780"/>
                </a:cubicBezTo>
                <a:close/>
                <a:moveTo>
                  <a:pt x="2056226" y="0"/>
                </a:moveTo>
                <a:lnTo>
                  <a:pt x="2973662" y="0"/>
                </a:lnTo>
                <a:lnTo>
                  <a:pt x="6599031" y="4671122"/>
                </a:lnTo>
                <a:cubicBezTo>
                  <a:pt x="6721740" y="4829227"/>
                  <a:pt x="6693046" y="5056872"/>
                  <a:pt x="6534941" y="5179581"/>
                </a:cubicBezTo>
                <a:cubicBezTo>
                  <a:pt x="6376836" y="5302290"/>
                  <a:pt x="6149191" y="5273596"/>
                  <a:pt x="6026482" y="5115492"/>
                </a:cubicBezTo>
                <a:close/>
                <a:moveTo>
                  <a:pt x="1026407" y="0"/>
                </a:moveTo>
                <a:lnTo>
                  <a:pt x="1943842" y="0"/>
                </a:lnTo>
                <a:lnTo>
                  <a:pt x="6054015" y="5295770"/>
                </a:lnTo>
                <a:cubicBezTo>
                  <a:pt x="6176725" y="5453875"/>
                  <a:pt x="6148031" y="5681520"/>
                  <a:pt x="5989925" y="5804229"/>
                </a:cubicBezTo>
                <a:cubicBezTo>
                  <a:pt x="5831821" y="5926939"/>
                  <a:pt x="5604176" y="5898245"/>
                  <a:pt x="5481466" y="5740139"/>
                </a:cubicBezTo>
                <a:close/>
                <a:moveTo>
                  <a:pt x="0" y="0"/>
                </a:moveTo>
                <a:lnTo>
                  <a:pt x="914022" y="0"/>
                </a:lnTo>
                <a:lnTo>
                  <a:pt x="4100249" y="4105307"/>
                </a:lnTo>
                <a:cubicBezTo>
                  <a:pt x="4222958" y="4263412"/>
                  <a:pt x="4194264" y="4491057"/>
                  <a:pt x="4036159" y="4613766"/>
                </a:cubicBezTo>
                <a:cubicBezTo>
                  <a:pt x="3878054" y="4736476"/>
                  <a:pt x="3650409" y="4707782"/>
                  <a:pt x="3527699" y="4549677"/>
                </a:cubicBezTo>
                <a:lnTo>
                  <a:pt x="14270" y="2278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&amp; Sand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375803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tyl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="" xmlns:a16="http://schemas.microsoft.com/office/drawing/2014/main" id="{B5DC2D75-DE02-4638-98F1-B47C5CD2DD3B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5822950" y="831850"/>
            <a:ext cx="5308600" cy="5194300"/>
          </a:xfrm>
          <a:prstGeom prst="roundRect">
            <a:avLst>
              <a:gd name="adj" fmla="val 5377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907170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tyl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="" xmlns:a16="http://schemas.microsoft.com/office/drawing/2014/main" id="{998FE523-7D8F-49D3-B3C8-D765F17E57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725221F0-AD4C-417D-9787-3683D50755A1}"/>
              </a:ext>
            </a:extLst>
          </p:cNvPr>
          <p:cNvSpPr/>
          <p:nvPr userDrawn="1"/>
        </p:nvSpPr>
        <p:spPr>
          <a:xfrm rot="18902381">
            <a:off x="1888013" y="2649337"/>
            <a:ext cx="8436975" cy="8425297"/>
          </a:xfrm>
          <a:custGeom>
            <a:avLst/>
            <a:gdLst>
              <a:gd name="connsiteX0" fmla="*/ 8260241 w 8436975"/>
              <a:gd name="connsiteY0" fmla="*/ 176734 h 8425297"/>
              <a:gd name="connsiteX1" fmla="*/ 8436975 w 8436975"/>
              <a:gd name="connsiteY1" fmla="*/ 603408 h 8425297"/>
              <a:gd name="connsiteX2" fmla="*/ 8436975 w 8436975"/>
              <a:gd name="connsiteY2" fmla="*/ 8425297 h 8425297"/>
              <a:gd name="connsiteX3" fmla="*/ 0 w 8436975"/>
              <a:gd name="connsiteY3" fmla="*/ 0 h 8425297"/>
              <a:gd name="connsiteX4" fmla="*/ 7833567 w 8436975"/>
              <a:gd name="connsiteY4" fmla="*/ 0 h 8425297"/>
              <a:gd name="connsiteX5" fmla="*/ 8260241 w 8436975"/>
              <a:gd name="connsiteY5" fmla="*/ 176734 h 8425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6975" h="8425297">
                <a:moveTo>
                  <a:pt x="8260241" y="176734"/>
                </a:moveTo>
                <a:cubicBezTo>
                  <a:pt x="8369436" y="285930"/>
                  <a:pt x="8436975" y="436782"/>
                  <a:pt x="8436975" y="603408"/>
                </a:cubicBezTo>
                <a:lnTo>
                  <a:pt x="8436975" y="8425297"/>
                </a:lnTo>
                <a:lnTo>
                  <a:pt x="0" y="0"/>
                </a:lnTo>
                <a:lnTo>
                  <a:pt x="7833567" y="0"/>
                </a:lnTo>
                <a:cubicBezTo>
                  <a:pt x="8000193" y="0"/>
                  <a:pt x="8151045" y="67539"/>
                  <a:pt x="8260241" y="17673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1817D529-489F-45AB-B8B9-FB3566B18440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295274" y="2681848"/>
            <a:ext cx="3172218" cy="3172218"/>
          </a:xfrm>
          <a:custGeom>
            <a:avLst/>
            <a:gdLst>
              <a:gd name="connsiteX0" fmla="*/ 1717874 w 3435748"/>
              <a:gd name="connsiteY0" fmla="*/ 0 h 3435748"/>
              <a:gd name="connsiteX1" fmla="*/ 1866891 w 3435748"/>
              <a:gd name="connsiteY1" fmla="*/ 61725 h 3435748"/>
              <a:gd name="connsiteX2" fmla="*/ 3374024 w 3435748"/>
              <a:gd name="connsiteY2" fmla="*/ 1568858 h 3435748"/>
              <a:gd name="connsiteX3" fmla="*/ 3374024 w 3435748"/>
              <a:gd name="connsiteY3" fmla="*/ 1866891 h 3435748"/>
              <a:gd name="connsiteX4" fmla="*/ 1866891 w 3435748"/>
              <a:gd name="connsiteY4" fmla="*/ 3374024 h 3435748"/>
              <a:gd name="connsiteX5" fmla="*/ 1568858 w 3435748"/>
              <a:gd name="connsiteY5" fmla="*/ 3374024 h 3435748"/>
              <a:gd name="connsiteX6" fmla="*/ 61725 w 3435748"/>
              <a:gd name="connsiteY6" fmla="*/ 1866891 h 3435748"/>
              <a:gd name="connsiteX7" fmla="*/ 61725 w 3435748"/>
              <a:gd name="connsiteY7" fmla="*/ 1568858 h 3435748"/>
              <a:gd name="connsiteX8" fmla="*/ 1568858 w 3435748"/>
              <a:gd name="connsiteY8" fmla="*/ 61725 h 3435748"/>
              <a:gd name="connsiteX9" fmla="*/ 1717874 w 3435748"/>
              <a:gd name="connsiteY9" fmla="*/ 0 h 3435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35748" h="3435748">
                <a:moveTo>
                  <a:pt x="1717874" y="0"/>
                </a:moveTo>
                <a:cubicBezTo>
                  <a:pt x="1771807" y="0"/>
                  <a:pt x="1825741" y="20575"/>
                  <a:pt x="1866891" y="61725"/>
                </a:cubicBezTo>
                <a:lnTo>
                  <a:pt x="3374024" y="1568858"/>
                </a:lnTo>
                <a:cubicBezTo>
                  <a:pt x="3456323" y="1651157"/>
                  <a:pt x="3456323" y="1784591"/>
                  <a:pt x="3374024" y="1866891"/>
                </a:cubicBezTo>
                <a:lnTo>
                  <a:pt x="1866891" y="3374024"/>
                </a:lnTo>
                <a:cubicBezTo>
                  <a:pt x="1784591" y="3456323"/>
                  <a:pt x="1651157" y="3456323"/>
                  <a:pt x="1568858" y="3374024"/>
                </a:cubicBezTo>
                <a:lnTo>
                  <a:pt x="61725" y="1866891"/>
                </a:lnTo>
                <a:cubicBezTo>
                  <a:pt x="-20575" y="1784591"/>
                  <a:pt x="-20575" y="1651157"/>
                  <a:pt x="61725" y="1568858"/>
                </a:cubicBezTo>
                <a:lnTo>
                  <a:pt x="1568858" y="61725"/>
                </a:lnTo>
                <a:cubicBezTo>
                  <a:pt x="1610007" y="20575"/>
                  <a:pt x="1663941" y="0"/>
                  <a:pt x="171787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="" xmlns:a16="http://schemas.microsoft.com/office/drawing/2014/main" id="{3576FE9E-2EC9-4EF2-B372-E8F3A4E4BA4D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2402582" y="4538773"/>
            <a:ext cx="3172218" cy="2323213"/>
          </a:xfrm>
          <a:custGeom>
            <a:avLst/>
            <a:gdLst>
              <a:gd name="connsiteX0" fmla="*/ 1586109 w 3172218"/>
              <a:gd name="connsiteY0" fmla="*/ 0 h 2323213"/>
              <a:gd name="connsiteX1" fmla="*/ 1723696 w 3172218"/>
              <a:gd name="connsiteY1" fmla="*/ 56991 h 2323213"/>
              <a:gd name="connsiteX2" fmla="*/ 3115229 w 3172218"/>
              <a:gd name="connsiteY2" fmla="*/ 1448523 h 2323213"/>
              <a:gd name="connsiteX3" fmla="*/ 3115229 w 3172218"/>
              <a:gd name="connsiteY3" fmla="*/ 1723696 h 2323213"/>
              <a:gd name="connsiteX4" fmla="*/ 2515712 w 3172218"/>
              <a:gd name="connsiteY4" fmla="*/ 2323213 h 2323213"/>
              <a:gd name="connsiteX5" fmla="*/ 656508 w 3172218"/>
              <a:gd name="connsiteY5" fmla="*/ 2323213 h 2323213"/>
              <a:gd name="connsiteX6" fmla="*/ 56991 w 3172218"/>
              <a:gd name="connsiteY6" fmla="*/ 1723696 h 2323213"/>
              <a:gd name="connsiteX7" fmla="*/ 56991 w 3172218"/>
              <a:gd name="connsiteY7" fmla="*/ 1448523 h 2323213"/>
              <a:gd name="connsiteX8" fmla="*/ 1448523 w 3172218"/>
              <a:gd name="connsiteY8" fmla="*/ 56991 h 2323213"/>
              <a:gd name="connsiteX9" fmla="*/ 1586109 w 3172218"/>
              <a:gd name="connsiteY9" fmla="*/ 0 h 2323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72218" h="2323213">
                <a:moveTo>
                  <a:pt x="1586109" y="0"/>
                </a:moveTo>
                <a:cubicBezTo>
                  <a:pt x="1635906" y="0"/>
                  <a:pt x="1685703" y="18997"/>
                  <a:pt x="1723696" y="56991"/>
                </a:cubicBezTo>
                <a:lnTo>
                  <a:pt x="3115229" y="1448523"/>
                </a:lnTo>
                <a:cubicBezTo>
                  <a:pt x="3191215" y="1524510"/>
                  <a:pt x="3191215" y="1647709"/>
                  <a:pt x="3115229" y="1723696"/>
                </a:cubicBezTo>
                <a:lnTo>
                  <a:pt x="2515712" y="2323213"/>
                </a:lnTo>
                <a:lnTo>
                  <a:pt x="656508" y="2323213"/>
                </a:lnTo>
                <a:lnTo>
                  <a:pt x="56991" y="1723696"/>
                </a:lnTo>
                <a:cubicBezTo>
                  <a:pt x="-18997" y="1647709"/>
                  <a:pt x="-18997" y="1524510"/>
                  <a:pt x="56991" y="1448523"/>
                </a:cubicBezTo>
                <a:lnTo>
                  <a:pt x="1448523" y="56991"/>
                </a:lnTo>
                <a:cubicBezTo>
                  <a:pt x="1486516" y="18997"/>
                  <a:pt x="1536313" y="0"/>
                  <a:pt x="158610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06DFE64A-F76A-4D93-B984-E635B00FD67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509890" y="2681848"/>
            <a:ext cx="3172218" cy="3172218"/>
          </a:xfrm>
          <a:custGeom>
            <a:avLst/>
            <a:gdLst>
              <a:gd name="connsiteX0" fmla="*/ 1717874 w 3435748"/>
              <a:gd name="connsiteY0" fmla="*/ 0 h 3435748"/>
              <a:gd name="connsiteX1" fmla="*/ 1866891 w 3435748"/>
              <a:gd name="connsiteY1" fmla="*/ 61725 h 3435748"/>
              <a:gd name="connsiteX2" fmla="*/ 3374024 w 3435748"/>
              <a:gd name="connsiteY2" fmla="*/ 1568858 h 3435748"/>
              <a:gd name="connsiteX3" fmla="*/ 3374024 w 3435748"/>
              <a:gd name="connsiteY3" fmla="*/ 1866891 h 3435748"/>
              <a:gd name="connsiteX4" fmla="*/ 1866891 w 3435748"/>
              <a:gd name="connsiteY4" fmla="*/ 3374024 h 3435748"/>
              <a:gd name="connsiteX5" fmla="*/ 1568858 w 3435748"/>
              <a:gd name="connsiteY5" fmla="*/ 3374024 h 3435748"/>
              <a:gd name="connsiteX6" fmla="*/ 61725 w 3435748"/>
              <a:gd name="connsiteY6" fmla="*/ 1866891 h 3435748"/>
              <a:gd name="connsiteX7" fmla="*/ 61725 w 3435748"/>
              <a:gd name="connsiteY7" fmla="*/ 1568858 h 3435748"/>
              <a:gd name="connsiteX8" fmla="*/ 1568858 w 3435748"/>
              <a:gd name="connsiteY8" fmla="*/ 61725 h 3435748"/>
              <a:gd name="connsiteX9" fmla="*/ 1717874 w 3435748"/>
              <a:gd name="connsiteY9" fmla="*/ 0 h 3435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35748" h="3435748">
                <a:moveTo>
                  <a:pt x="1717874" y="0"/>
                </a:moveTo>
                <a:cubicBezTo>
                  <a:pt x="1771807" y="0"/>
                  <a:pt x="1825741" y="20575"/>
                  <a:pt x="1866891" y="61725"/>
                </a:cubicBezTo>
                <a:lnTo>
                  <a:pt x="3374024" y="1568858"/>
                </a:lnTo>
                <a:cubicBezTo>
                  <a:pt x="3456323" y="1651157"/>
                  <a:pt x="3456323" y="1784591"/>
                  <a:pt x="3374024" y="1866891"/>
                </a:cubicBezTo>
                <a:lnTo>
                  <a:pt x="1866891" y="3374024"/>
                </a:lnTo>
                <a:cubicBezTo>
                  <a:pt x="1784591" y="3456323"/>
                  <a:pt x="1651157" y="3456323"/>
                  <a:pt x="1568858" y="3374024"/>
                </a:cubicBezTo>
                <a:lnTo>
                  <a:pt x="61725" y="1866891"/>
                </a:lnTo>
                <a:cubicBezTo>
                  <a:pt x="-20575" y="1784591"/>
                  <a:pt x="-20575" y="1651157"/>
                  <a:pt x="61725" y="1568858"/>
                </a:cubicBezTo>
                <a:lnTo>
                  <a:pt x="1568858" y="61725"/>
                </a:lnTo>
                <a:cubicBezTo>
                  <a:pt x="1610007" y="20575"/>
                  <a:pt x="1663941" y="0"/>
                  <a:pt x="171787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="" xmlns:a16="http://schemas.microsoft.com/office/drawing/2014/main" id="{485DD80A-3650-432A-AA14-9A1BC17F7DB7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617198" y="4538773"/>
            <a:ext cx="3172218" cy="2323213"/>
          </a:xfrm>
          <a:custGeom>
            <a:avLst/>
            <a:gdLst>
              <a:gd name="connsiteX0" fmla="*/ 1586109 w 3172218"/>
              <a:gd name="connsiteY0" fmla="*/ 0 h 2323213"/>
              <a:gd name="connsiteX1" fmla="*/ 1723696 w 3172218"/>
              <a:gd name="connsiteY1" fmla="*/ 56991 h 2323213"/>
              <a:gd name="connsiteX2" fmla="*/ 3115228 w 3172218"/>
              <a:gd name="connsiteY2" fmla="*/ 1448523 h 2323213"/>
              <a:gd name="connsiteX3" fmla="*/ 3115228 w 3172218"/>
              <a:gd name="connsiteY3" fmla="*/ 1723696 h 2323213"/>
              <a:gd name="connsiteX4" fmla="*/ 2515711 w 3172218"/>
              <a:gd name="connsiteY4" fmla="*/ 2323213 h 2323213"/>
              <a:gd name="connsiteX5" fmla="*/ 656508 w 3172218"/>
              <a:gd name="connsiteY5" fmla="*/ 2323213 h 2323213"/>
              <a:gd name="connsiteX6" fmla="*/ 56991 w 3172218"/>
              <a:gd name="connsiteY6" fmla="*/ 1723696 h 2323213"/>
              <a:gd name="connsiteX7" fmla="*/ 56991 w 3172218"/>
              <a:gd name="connsiteY7" fmla="*/ 1448523 h 2323213"/>
              <a:gd name="connsiteX8" fmla="*/ 1448523 w 3172218"/>
              <a:gd name="connsiteY8" fmla="*/ 56991 h 2323213"/>
              <a:gd name="connsiteX9" fmla="*/ 1586109 w 3172218"/>
              <a:gd name="connsiteY9" fmla="*/ 0 h 2323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72218" h="2323213">
                <a:moveTo>
                  <a:pt x="1586109" y="0"/>
                </a:moveTo>
                <a:cubicBezTo>
                  <a:pt x="1635905" y="0"/>
                  <a:pt x="1685703" y="18997"/>
                  <a:pt x="1723696" y="56991"/>
                </a:cubicBezTo>
                <a:lnTo>
                  <a:pt x="3115228" y="1448523"/>
                </a:lnTo>
                <a:cubicBezTo>
                  <a:pt x="3191215" y="1524510"/>
                  <a:pt x="3191215" y="1647709"/>
                  <a:pt x="3115228" y="1723696"/>
                </a:cubicBezTo>
                <a:lnTo>
                  <a:pt x="2515711" y="2323213"/>
                </a:lnTo>
                <a:lnTo>
                  <a:pt x="656508" y="2323213"/>
                </a:lnTo>
                <a:lnTo>
                  <a:pt x="56991" y="1723696"/>
                </a:lnTo>
                <a:cubicBezTo>
                  <a:pt x="-18997" y="1647709"/>
                  <a:pt x="-18997" y="1524510"/>
                  <a:pt x="56991" y="1448523"/>
                </a:cubicBezTo>
                <a:lnTo>
                  <a:pt x="1448523" y="56991"/>
                </a:lnTo>
                <a:cubicBezTo>
                  <a:pt x="1486516" y="18997"/>
                  <a:pt x="1536313" y="0"/>
                  <a:pt x="158610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BC277F60-8C19-489C-BBEE-1B0023A4EED9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724508" y="2681848"/>
            <a:ext cx="3172218" cy="3172218"/>
          </a:xfrm>
          <a:custGeom>
            <a:avLst/>
            <a:gdLst>
              <a:gd name="connsiteX0" fmla="*/ 1717874 w 3435748"/>
              <a:gd name="connsiteY0" fmla="*/ 0 h 3435748"/>
              <a:gd name="connsiteX1" fmla="*/ 1866891 w 3435748"/>
              <a:gd name="connsiteY1" fmla="*/ 61725 h 3435748"/>
              <a:gd name="connsiteX2" fmla="*/ 3374024 w 3435748"/>
              <a:gd name="connsiteY2" fmla="*/ 1568858 h 3435748"/>
              <a:gd name="connsiteX3" fmla="*/ 3374024 w 3435748"/>
              <a:gd name="connsiteY3" fmla="*/ 1866891 h 3435748"/>
              <a:gd name="connsiteX4" fmla="*/ 1866891 w 3435748"/>
              <a:gd name="connsiteY4" fmla="*/ 3374024 h 3435748"/>
              <a:gd name="connsiteX5" fmla="*/ 1568858 w 3435748"/>
              <a:gd name="connsiteY5" fmla="*/ 3374024 h 3435748"/>
              <a:gd name="connsiteX6" fmla="*/ 61725 w 3435748"/>
              <a:gd name="connsiteY6" fmla="*/ 1866891 h 3435748"/>
              <a:gd name="connsiteX7" fmla="*/ 61725 w 3435748"/>
              <a:gd name="connsiteY7" fmla="*/ 1568858 h 3435748"/>
              <a:gd name="connsiteX8" fmla="*/ 1568858 w 3435748"/>
              <a:gd name="connsiteY8" fmla="*/ 61725 h 3435748"/>
              <a:gd name="connsiteX9" fmla="*/ 1717874 w 3435748"/>
              <a:gd name="connsiteY9" fmla="*/ 0 h 3435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35748" h="3435748">
                <a:moveTo>
                  <a:pt x="1717874" y="0"/>
                </a:moveTo>
                <a:cubicBezTo>
                  <a:pt x="1771807" y="0"/>
                  <a:pt x="1825741" y="20575"/>
                  <a:pt x="1866891" y="61725"/>
                </a:cubicBezTo>
                <a:lnTo>
                  <a:pt x="3374024" y="1568858"/>
                </a:lnTo>
                <a:cubicBezTo>
                  <a:pt x="3456323" y="1651157"/>
                  <a:pt x="3456323" y="1784591"/>
                  <a:pt x="3374024" y="1866891"/>
                </a:cubicBezTo>
                <a:lnTo>
                  <a:pt x="1866891" y="3374024"/>
                </a:lnTo>
                <a:cubicBezTo>
                  <a:pt x="1784591" y="3456323"/>
                  <a:pt x="1651157" y="3456323"/>
                  <a:pt x="1568858" y="3374024"/>
                </a:cubicBezTo>
                <a:lnTo>
                  <a:pt x="61725" y="1866891"/>
                </a:lnTo>
                <a:cubicBezTo>
                  <a:pt x="-20575" y="1784591"/>
                  <a:pt x="-20575" y="1651157"/>
                  <a:pt x="61725" y="1568858"/>
                </a:cubicBezTo>
                <a:lnTo>
                  <a:pt x="1568858" y="61725"/>
                </a:lnTo>
                <a:cubicBezTo>
                  <a:pt x="1610007" y="20575"/>
                  <a:pt x="1663941" y="0"/>
                  <a:pt x="171787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67465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="" xmlns:a16="http://schemas.microsoft.com/office/drawing/2014/main" id="{CAB8320D-AC7D-4638-9BCD-A8C54C4A9BDF}"/>
              </a:ext>
            </a:extLst>
          </p:cNvPr>
          <p:cNvSpPr/>
          <p:nvPr userDrawn="1"/>
        </p:nvSpPr>
        <p:spPr>
          <a:xfrm>
            <a:off x="7661765" y="3724940"/>
            <a:ext cx="4530235" cy="3166512"/>
          </a:xfrm>
          <a:custGeom>
            <a:avLst/>
            <a:gdLst>
              <a:gd name="connsiteX0" fmla="*/ 4530235 w 4530235"/>
              <a:gd name="connsiteY0" fmla="*/ 0 h 3166512"/>
              <a:gd name="connsiteX1" fmla="*/ 4530235 w 4530235"/>
              <a:gd name="connsiteY1" fmla="*/ 3166512 h 3166512"/>
              <a:gd name="connsiteX2" fmla="*/ 0 w 4530235"/>
              <a:gd name="connsiteY2" fmla="*/ 3166512 h 3166512"/>
              <a:gd name="connsiteX3" fmla="*/ 8629 w 4530235"/>
              <a:gd name="connsiteY3" fmla="*/ 3148262 h 3166512"/>
              <a:gd name="connsiteX4" fmla="*/ 897444 w 4530235"/>
              <a:gd name="connsiteY4" fmla="*/ 2027274 h 3166512"/>
              <a:gd name="connsiteX5" fmla="*/ 3172812 w 4530235"/>
              <a:gd name="connsiteY5" fmla="*/ 2059172 h 3166512"/>
              <a:gd name="connsiteX6" fmla="*/ 3342933 w 4530235"/>
              <a:gd name="connsiteY6" fmla="*/ 581246 h 3166512"/>
              <a:gd name="connsiteX7" fmla="*/ 4518022 w 4530235"/>
              <a:gd name="connsiteY7" fmla="*/ 2043 h 3166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0235" h="3166512">
                <a:moveTo>
                  <a:pt x="4530235" y="0"/>
                </a:moveTo>
                <a:lnTo>
                  <a:pt x="4530235" y="3166512"/>
                </a:lnTo>
                <a:lnTo>
                  <a:pt x="0" y="3166512"/>
                </a:lnTo>
                <a:lnTo>
                  <a:pt x="8629" y="3148262"/>
                </a:lnTo>
                <a:cubicBezTo>
                  <a:pt x="219065" y="2717837"/>
                  <a:pt x="543026" y="2202269"/>
                  <a:pt x="897444" y="2027274"/>
                </a:cubicBezTo>
                <a:cubicBezTo>
                  <a:pt x="1464514" y="1747283"/>
                  <a:pt x="2765231" y="2300177"/>
                  <a:pt x="3172812" y="2059172"/>
                </a:cubicBezTo>
                <a:cubicBezTo>
                  <a:pt x="3580393" y="1818167"/>
                  <a:pt x="3071803" y="926804"/>
                  <a:pt x="3342933" y="581246"/>
                </a:cubicBezTo>
                <a:cubicBezTo>
                  <a:pt x="3549457" y="318029"/>
                  <a:pt x="4135386" y="76402"/>
                  <a:pt x="4518022" y="2043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34F8A3B0-2EDF-43FB-B07B-9826D1A18345}"/>
              </a:ext>
            </a:extLst>
          </p:cNvPr>
          <p:cNvSpPr/>
          <p:nvPr userDrawn="1"/>
        </p:nvSpPr>
        <p:spPr>
          <a:xfrm>
            <a:off x="11133221" y="1925052"/>
            <a:ext cx="914400" cy="2679032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alpha val="7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838D5DF2-889F-4B4D-BBD4-53CBB709F974}"/>
              </a:ext>
            </a:extLst>
          </p:cNvPr>
          <p:cNvSpPr/>
          <p:nvPr userDrawn="1"/>
        </p:nvSpPr>
        <p:spPr>
          <a:xfrm flipH="1">
            <a:off x="753871" y="1278455"/>
            <a:ext cx="369184" cy="2295608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alpha val="7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89720BD-F719-45DC-BD00-0805F2A998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2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06374">
            <a:off x="6819910" y="347246"/>
            <a:ext cx="4466221" cy="394801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B682F3EF-B735-4CBC-A7C1-5501AE164159}"/>
              </a:ext>
            </a:extLst>
          </p:cNvPr>
          <p:cNvGrpSpPr/>
          <p:nvPr userDrawn="1"/>
        </p:nvGrpSpPr>
        <p:grpSpPr>
          <a:xfrm>
            <a:off x="160070" y="163202"/>
            <a:ext cx="2781298" cy="2281190"/>
            <a:chOff x="160070" y="163202"/>
            <a:chExt cx="2781298" cy="2281190"/>
          </a:xfrm>
          <a:solidFill>
            <a:srgbClr val="FFFFFF">
              <a:alpha val="40000"/>
            </a:srgbClr>
          </a:solidFill>
        </p:grpSpPr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EEA02ADF-1D81-4CE7-9E6C-C1632E3DFBB9}"/>
                </a:ext>
              </a:extLst>
            </p:cNvPr>
            <p:cNvSpPr/>
            <p:nvPr/>
          </p:nvSpPr>
          <p:spPr>
            <a:xfrm>
              <a:off x="160070" y="163845"/>
              <a:ext cx="140381" cy="140381"/>
            </a:xfrm>
            <a:custGeom>
              <a:avLst/>
              <a:gdLst>
                <a:gd name="connsiteX0" fmla="*/ 53340 w 76200"/>
                <a:gd name="connsiteY0" fmla="*/ 11081 h 76200"/>
                <a:gd name="connsiteX1" fmla="*/ 42863 w 76200"/>
                <a:gd name="connsiteY1" fmla="*/ 22511 h 76200"/>
                <a:gd name="connsiteX2" fmla="*/ 32385 w 76200"/>
                <a:gd name="connsiteY2" fmla="*/ 11081 h 76200"/>
                <a:gd name="connsiteX3" fmla="*/ 11430 w 76200"/>
                <a:gd name="connsiteY3" fmla="*/ 11081 h 76200"/>
                <a:gd name="connsiteX4" fmla="*/ 11430 w 76200"/>
                <a:gd name="connsiteY4" fmla="*/ 31083 h 76200"/>
                <a:gd name="connsiteX5" fmla="*/ 21908 w 76200"/>
                <a:gd name="connsiteY5" fmla="*/ 41561 h 76200"/>
                <a:gd name="connsiteX6" fmla="*/ 11430 w 76200"/>
                <a:gd name="connsiteY6" fmla="*/ 52991 h 76200"/>
                <a:gd name="connsiteX7" fmla="*/ 11430 w 76200"/>
                <a:gd name="connsiteY7" fmla="*/ 72993 h 76200"/>
                <a:gd name="connsiteX8" fmla="*/ 32385 w 76200"/>
                <a:gd name="connsiteY8" fmla="*/ 73946 h 76200"/>
                <a:gd name="connsiteX9" fmla="*/ 42863 w 76200"/>
                <a:gd name="connsiteY9" fmla="*/ 63468 h 76200"/>
                <a:gd name="connsiteX10" fmla="*/ 53340 w 76200"/>
                <a:gd name="connsiteY10" fmla="*/ 73946 h 76200"/>
                <a:gd name="connsiteX11" fmla="*/ 74295 w 76200"/>
                <a:gd name="connsiteY11" fmla="*/ 73946 h 76200"/>
                <a:gd name="connsiteX12" fmla="*/ 74295 w 76200"/>
                <a:gd name="connsiteY12" fmla="*/ 53943 h 76200"/>
                <a:gd name="connsiteX13" fmla="*/ 63818 w 76200"/>
                <a:gd name="connsiteY13" fmla="*/ 42513 h 76200"/>
                <a:gd name="connsiteX14" fmla="*/ 74295 w 76200"/>
                <a:gd name="connsiteY14" fmla="*/ 32036 h 76200"/>
                <a:gd name="connsiteX15" fmla="*/ 74295 w 76200"/>
                <a:gd name="connsiteY15" fmla="*/ 11081 h 76200"/>
                <a:gd name="connsiteX16" fmla="*/ 53340 w 76200"/>
                <a:gd name="connsiteY16" fmla="*/ 11081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3340" y="11081"/>
                  </a:moveTo>
                  <a:lnTo>
                    <a:pt x="42863" y="22511"/>
                  </a:lnTo>
                  <a:lnTo>
                    <a:pt x="32385" y="11081"/>
                  </a:lnTo>
                  <a:cubicBezTo>
                    <a:pt x="26670" y="6318"/>
                    <a:pt x="17145" y="6318"/>
                    <a:pt x="11430" y="11081"/>
                  </a:cubicBezTo>
                  <a:cubicBezTo>
                    <a:pt x="5715" y="15843"/>
                    <a:pt x="5715" y="26321"/>
                    <a:pt x="11430" y="31083"/>
                  </a:cubicBezTo>
                  <a:lnTo>
                    <a:pt x="21908" y="41561"/>
                  </a:lnTo>
                  <a:lnTo>
                    <a:pt x="11430" y="52991"/>
                  </a:lnTo>
                  <a:cubicBezTo>
                    <a:pt x="5715" y="58706"/>
                    <a:pt x="5715" y="68231"/>
                    <a:pt x="11430" y="72993"/>
                  </a:cubicBezTo>
                  <a:cubicBezTo>
                    <a:pt x="17145" y="77756"/>
                    <a:pt x="26670" y="79661"/>
                    <a:pt x="32385" y="73946"/>
                  </a:cubicBezTo>
                  <a:lnTo>
                    <a:pt x="42863" y="63468"/>
                  </a:lnTo>
                  <a:lnTo>
                    <a:pt x="53340" y="73946"/>
                  </a:lnTo>
                  <a:cubicBezTo>
                    <a:pt x="59055" y="79661"/>
                    <a:pt x="68580" y="79661"/>
                    <a:pt x="74295" y="73946"/>
                  </a:cubicBezTo>
                  <a:cubicBezTo>
                    <a:pt x="80010" y="68231"/>
                    <a:pt x="80010" y="58706"/>
                    <a:pt x="74295" y="53943"/>
                  </a:cubicBezTo>
                  <a:lnTo>
                    <a:pt x="63818" y="42513"/>
                  </a:lnTo>
                  <a:lnTo>
                    <a:pt x="74295" y="32036"/>
                  </a:lnTo>
                  <a:cubicBezTo>
                    <a:pt x="80010" y="26321"/>
                    <a:pt x="80010" y="16796"/>
                    <a:pt x="74295" y="11081"/>
                  </a:cubicBezTo>
                  <a:cubicBezTo>
                    <a:pt x="68580" y="5366"/>
                    <a:pt x="59055" y="6318"/>
                    <a:pt x="53340" y="110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855A8FA7-1BF5-4389-9939-3A14DE988BFF}"/>
                </a:ext>
              </a:extLst>
            </p:cNvPr>
            <p:cNvSpPr/>
            <p:nvPr/>
          </p:nvSpPr>
          <p:spPr>
            <a:xfrm>
              <a:off x="491721" y="163202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4295 h 76200"/>
                <a:gd name="connsiteX11" fmla="*/ 72390 w 76200"/>
                <a:gd name="connsiteY11" fmla="*/ 74295 h 76200"/>
                <a:gd name="connsiteX12" fmla="*/ 72390 w 76200"/>
                <a:gd name="connsiteY12" fmla="*/ 54293 h 76200"/>
                <a:gd name="connsiteX13" fmla="*/ 61913 w 76200"/>
                <a:gd name="connsiteY13" fmla="*/ 43815 h 76200"/>
                <a:gd name="connsiteX14" fmla="*/ 72390 w 76200"/>
                <a:gd name="connsiteY14" fmla="*/ 33338 h 76200"/>
                <a:gd name="connsiteX15" fmla="*/ 72390 w 76200"/>
                <a:gd name="connsiteY15" fmla="*/ 13335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8" y="74295"/>
                  </a:lnTo>
                  <a:cubicBezTo>
                    <a:pt x="58103" y="80010"/>
                    <a:pt x="67628" y="80010"/>
                    <a:pt x="72390" y="74295"/>
                  </a:cubicBezTo>
                  <a:cubicBezTo>
                    <a:pt x="77153" y="68580"/>
                    <a:pt x="78105" y="59055"/>
                    <a:pt x="72390" y="54293"/>
                  </a:cubicBezTo>
                  <a:lnTo>
                    <a:pt x="61913" y="43815"/>
                  </a:lnTo>
                  <a:lnTo>
                    <a:pt x="72390" y="33338"/>
                  </a:lnTo>
                  <a:cubicBezTo>
                    <a:pt x="78105" y="27623"/>
                    <a:pt x="78105" y="18098"/>
                    <a:pt x="72390" y="13335"/>
                  </a:cubicBezTo>
                  <a:cubicBezTo>
                    <a:pt x="66675" y="8573"/>
                    <a:pt x="58103" y="6668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CF910FD5-9DDB-460D-A029-F1F274130EE0}"/>
                </a:ext>
              </a:extLst>
            </p:cNvPr>
            <p:cNvSpPr/>
            <p:nvPr/>
          </p:nvSpPr>
          <p:spPr>
            <a:xfrm>
              <a:off x="821614" y="163202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4295 h 76200"/>
                <a:gd name="connsiteX11" fmla="*/ 73342 w 76200"/>
                <a:gd name="connsiteY11" fmla="*/ 74295 h 76200"/>
                <a:gd name="connsiteX12" fmla="*/ 73342 w 76200"/>
                <a:gd name="connsiteY12" fmla="*/ 54293 h 76200"/>
                <a:gd name="connsiteX13" fmla="*/ 62865 w 76200"/>
                <a:gd name="connsiteY13" fmla="*/ 43815 h 76200"/>
                <a:gd name="connsiteX14" fmla="*/ 73342 w 76200"/>
                <a:gd name="connsiteY14" fmla="*/ 33338 h 76200"/>
                <a:gd name="connsiteX15" fmla="*/ 73342 w 76200"/>
                <a:gd name="connsiteY15" fmla="*/ 13335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7153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4295"/>
                  </a:lnTo>
                  <a:cubicBezTo>
                    <a:pt x="58103" y="80010"/>
                    <a:pt x="67628" y="80010"/>
                    <a:pt x="73342" y="74295"/>
                  </a:cubicBezTo>
                  <a:cubicBezTo>
                    <a:pt x="79058" y="68580"/>
                    <a:pt x="79058" y="59055"/>
                    <a:pt x="73342" y="54293"/>
                  </a:cubicBezTo>
                  <a:lnTo>
                    <a:pt x="62865" y="43815"/>
                  </a:lnTo>
                  <a:lnTo>
                    <a:pt x="73342" y="33338"/>
                  </a:lnTo>
                  <a:cubicBezTo>
                    <a:pt x="79058" y="27623"/>
                    <a:pt x="79058" y="18098"/>
                    <a:pt x="73342" y="13335"/>
                  </a:cubicBezTo>
                  <a:cubicBezTo>
                    <a:pt x="67628" y="6668"/>
                    <a:pt x="58103" y="6668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034650AE-2BEB-4C40-8110-FC7B379FE632}"/>
                </a:ext>
              </a:extLst>
            </p:cNvPr>
            <p:cNvSpPr/>
            <p:nvPr/>
          </p:nvSpPr>
          <p:spPr>
            <a:xfrm>
              <a:off x="1151509" y="163202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2863 h 76200"/>
                <a:gd name="connsiteX6" fmla="*/ 11430 w 76200"/>
                <a:gd name="connsiteY6" fmla="*/ 53340 h 76200"/>
                <a:gd name="connsiteX7" fmla="*/ 11430 w 76200"/>
                <a:gd name="connsiteY7" fmla="*/ 73343 h 76200"/>
                <a:gd name="connsiteX8" fmla="*/ 31433 w 76200"/>
                <a:gd name="connsiteY8" fmla="*/ 73343 h 76200"/>
                <a:gd name="connsiteX9" fmla="*/ 41910 w 76200"/>
                <a:gd name="connsiteY9" fmla="*/ 62865 h 76200"/>
                <a:gd name="connsiteX10" fmla="*/ 52388 w 76200"/>
                <a:gd name="connsiteY10" fmla="*/ 74295 h 76200"/>
                <a:gd name="connsiteX11" fmla="*/ 72390 w 76200"/>
                <a:gd name="connsiteY11" fmla="*/ 74295 h 76200"/>
                <a:gd name="connsiteX12" fmla="*/ 72390 w 76200"/>
                <a:gd name="connsiteY12" fmla="*/ 54293 h 76200"/>
                <a:gd name="connsiteX13" fmla="*/ 61913 w 76200"/>
                <a:gd name="connsiteY13" fmla="*/ 43815 h 76200"/>
                <a:gd name="connsiteX14" fmla="*/ 72390 w 76200"/>
                <a:gd name="connsiteY14" fmla="*/ 33338 h 76200"/>
                <a:gd name="connsiteX15" fmla="*/ 73343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3"/>
                  </a:cubicBezTo>
                  <a:lnTo>
                    <a:pt x="21908" y="42863"/>
                  </a:lnTo>
                  <a:lnTo>
                    <a:pt x="11430" y="53340"/>
                  </a:lnTo>
                  <a:cubicBezTo>
                    <a:pt x="5715" y="59055"/>
                    <a:pt x="5715" y="68580"/>
                    <a:pt x="11430" y="73343"/>
                  </a:cubicBezTo>
                  <a:cubicBezTo>
                    <a:pt x="17145" y="78105"/>
                    <a:pt x="26670" y="79058"/>
                    <a:pt x="31433" y="73343"/>
                  </a:cubicBezTo>
                  <a:lnTo>
                    <a:pt x="41910" y="62865"/>
                  </a:lnTo>
                  <a:lnTo>
                    <a:pt x="52388" y="74295"/>
                  </a:lnTo>
                  <a:cubicBezTo>
                    <a:pt x="58102" y="80010"/>
                    <a:pt x="67627" y="80010"/>
                    <a:pt x="72390" y="74295"/>
                  </a:cubicBezTo>
                  <a:cubicBezTo>
                    <a:pt x="78105" y="68580"/>
                    <a:pt x="78105" y="59055"/>
                    <a:pt x="72390" y="54293"/>
                  </a:cubicBezTo>
                  <a:lnTo>
                    <a:pt x="61913" y="43815"/>
                  </a:lnTo>
                  <a:lnTo>
                    <a:pt x="72390" y="33338"/>
                  </a:lnTo>
                  <a:cubicBezTo>
                    <a:pt x="79058" y="26670"/>
                    <a:pt x="79058" y="17145"/>
                    <a:pt x="73343" y="11430"/>
                  </a:cubicBezTo>
                  <a:cubicBezTo>
                    <a:pt x="67627" y="6668"/>
                    <a:pt x="58102" y="6668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49423845-143A-4FBE-B6B8-671BE90244A9}"/>
                </a:ext>
              </a:extLst>
            </p:cNvPr>
            <p:cNvSpPr/>
            <p:nvPr/>
          </p:nvSpPr>
          <p:spPr>
            <a:xfrm>
              <a:off x="1481405" y="163202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4295 h 76200"/>
                <a:gd name="connsiteX11" fmla="*/ 72390 w 76200"/>
                <a:gd name="connsiteY11" fmla="*/ 74295 h 76200"/>
                <a:gd name="connsiteX12" fmla="*/ 72390 w 76200"/>
                <a:gd name="connsiteY12" fmla="*/ 54293 h 76200"/>
                <a:gd name="connsiteX13" fmla="*/ 61913 w 76200"/>
                <a:gd name="connsiteY13" fmla="*/ 43815 h 76200"/>
                <a:gd name="connsiteX14" fmla="*/ 72390 w 76200"/>
                <a:gd name="connsiteY14" fmla="*/ 33338 h 76200"/>
                <a:gd name="connsiteX15" fmla="*/ 72390 w 76200"/>
                <a:gd name="connsiteY15" fmla="*/ 13335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4295"/>
                  </a:lnTo>
                  <a:cubicBezTo>
                    <a:pt x="58103" y="80010"/>
                    <a:pt x="67628" y="80010"/>
                    <a:pt x="72390" y="74295"/>
                  </a:cubicBezTo>
                  <a:cubicBezTo>
                    <a:pt x="77153" y="68580"/>
                    <a:pt x="78105" y="59055"/>
                    <a:pt x="72390" y="54293"/>
                  </a:cubicBezTo>
                  <a:lnTo>
                    <a:pt x="61913" y="43815"/>
                  </a:lnTo>
                  <a:lnTo>
                    <a:pt x="72390" y="33338"/>
                  </a:lnTo>
                  <a:cubicBezTo>
                    <a:pt x="78105" y="27623"/>
                    <a:pt x="78105" y="18098"/>
                    <a:pt x="72390" y="13335"/>
                  </a:cubicBezTo>
                  <a:cubicBezTo>
                    <a:pt x="66675" y="8573"/>
                    <a:pt x="58103" y="6668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6C3E2B03-EEC2-4C21-BC78-E0D63BB357B7}"/>
                </a:ext>
              </a:extLst>
            </p:cNvPr>
            <p:cNvSpPr/>
            <p:nvPr/>
          </p:nvSpPr>
          <p:spPr>
            <a:xfrm>
              <a:off x="1813055" y="163202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4295 h 76200"/>
                <a:gd name="connsiteX11" fmla="*/ 72390 w 76200"/>
                <a:gd name="connsiteY11" fmla="*/ 74295 h 76200"/>
                <a:gd name="connsiteX12" fmla="*/ 72390 w 76200"/>
                <a:gd name="connsiteY12" fmla="*/ 54293 h 76200"/>
                <a:gd name="connsiteX13" fmla="*/ 61913 w 76200"/>
                <a:gd name="connsiteY13" fmla="*/ 43815 h 76200"/>
                <a:gd name="connsiteX14" fmla="*/ 72390 w 76200"/>
                <a:gd name="connsiteY14" fmla="*/ 33338 h 76200"/>
                <a:gd name="connsiteX15" fmla="*/ 72390 w 76200"/>
                <a:gd name="connsiteY15" fmla="*/ 13335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8" y="74295"/>
                  </a:lnTo>
                  <a:cubicBezTo>
                    <a:pt x="58103" y="80010"/>
                    <a:pt x="67628" y="80010"/>
                    <a:pt x="72390" y="74295"/>
                  </a:cubicBezTo>
                  <a:cubicBezTo>
                    <a:pt x="77153" y="68580"/>
                    <a:pt x="78105" y="59055"/>
                    <a:pt x="72390" y="54293"/>
                  </a:cubicBezTo>
                  <a:lnTo>
                    <a:pt x="61913" y="43815"/>
                  </a:lnTo>
                  <a:lnTo>
                    <a:pt x="72390" y="33338"/>
                  </a:lnTo>
                  <a:cubicBezTo>
                    <a:pt x="78105" y="27623"/>
                    <a:pt x="78105" y="18098"/>
                    <a:pt x="72390" y="13335"/>
                  </a:cubicBezTo>
                  <a:cubicBezTo>
                    <a:pt x="66675" y="8573"/>
                    <a:pt x="57150" y="6668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127ED11A-3D80-4423-945F-AB6003CF7365}"/>
                </a:ext>
              </a:extLst>
            </p:cNvPr>
            <p:cNvSpPr/>
            <p:nvPr/>
          </p:nvSpPr>
          <p:spPr>
            <a:xfrm>
              <a:off x="2142951" y="163202"/>
              <a:ext cx="140381" cy="140381"/>
            </a:xfrm>
            <a:custGeom>
              <a:avLst/>
              <a:gdLst>
                <a:gd name="connsiteX0" fmla="*/ 52387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7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2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7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7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7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2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6668"/>
                    <a:pt x="52387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6F2C45E2-1C06-4DE8-8234-D8C0B1367839}"/>
                </a:ext>
              </a:extLst>
            </p:cNvPr>
            <p:cNvSpPr/>
            <p:nvPr/>
          </p:nvSpPr>
          <p:spPr>
            <a:xfrm>
              <a:off x="2472846" y="163202"/>
              <a:ext cx="140381" cy="140381"/>
            </a:xfrm>
            <a:custGeom>
              <a:avLst/>
              <a:gdLst>
                <a:gd name="connsiteX0" fmla="*/ 52387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7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2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7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7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7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2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6668"/>
                    <a:pt x="52387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1DC97446-20FD-4A1C-883A-D940E8820262}"/>
                </a:ext>
              </a:extLst>
            </p:cNvPr>
            <p:cNvSpPr/>
            <p:nvPr/>
          </p:nvSpPr>
          <p:spPr>
            <a:xfrm>
              <a:off x="2800987" y="163202"/>
              <a:ext cx="140381" cy="140381"/>
            </a:xfrm>
            <a:custGeom>
              <a:avLst/>
              <a:gdLst>
                <a:gd name="connsiteX0" fmla="*/ 53340 w 76200"/>
                <a:gd name="connsiteY0" fmla="*/ 11430 h 76200"/>
                <a:gd name="connsiteX1" fmla="*/ 42862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7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2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3340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3340" y="11430"/>
                  </a:moveTo>
                  <a:lnTo>
                    <a:pt x="42862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7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2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8" y="6668"/>
                    <a:pt x="59055" y="6668"/>
                    <a:pt x="53340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00CA4020-0BD8-4258-B52A-4C55029D27B6}"/>
                </a:ext>
              </a:extLst>
            </p:cNvPr>
            <p:cNvSpPr/>
            <p:nvPr/>
          </p:nvSpPr>
          <p:spPr>
            <a:xfrm>
              <a:off x="161824" y="431681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3343 w 76200"/>
                <a:gd name="connsiteY14" fmla="*/ 31432 h 76200"/>
                <a:gd name="connsiteX15" fmla="*/ 73343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7153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3343" y="31432"/>
                  </a:lnTo>
                  <a:cubicBezTo>
                    <a:pt x="79058" y="25718"/>
                    <a:pt x="79058" y="16193"/>
                    <a:pt x="73343" y="11430"/>
                  </a:cubicBezTo>
                  <a:cubicBezTo>
                    <a:pt x="67628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32D3ACEC-21B3-463C-B704-35F7BFA87E0E}"/>
                </a:ext>
              </a:extLst>
            </p:cNvPr>
            <p:cNvSpPr/>
            <p:nvPr/>
          </p:nvSpPr>
          <p:spPr>
            <a:xfrm>
              <a:off x="491721" y="431681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7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2"/>
                  </a:cubicBezTo>
                  <a:lnTo>
                    <a:pt x="21907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B875EF93-03FF-42B8-8EC6-4360FC67F4DE}"/>
                </a:ext>
              </a:extLst>
            </p:cNvPr>
            <p:cNvSpPr/>
            <p:nvPr/>
          </p:nvSpPr>
          <p:spPr>
            <a:xfrm>
              <a:off x="821614" y="431681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7153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8" y="5715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6CBB18D5-4971-47A5-B86F-1BAA9754D423}"/>
                </a:ext>
              </a:extLst>
            </p:cNvPr>
            <p:cNvSpPr/>
            <p:nvPr/>
          </p:nvSpPr>
          <p:spPr>
            <a:xfrm>
              <a:off x="1151509" y="431681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7153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2" y="78105"/>
                    <a:pt x="67627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7" y="5715"/>
                    <a:pt x="58102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F80D4A6F-899A-4E63-95E2-566711197DB4}"/>
                </a:ext>
              </a:extLst>
            </p:cNvPr>
            <p:cNvSpPr/>
            <p:nvPr/>
          </p:nvSpPr>
          <p:spPr>
            <a:xfrm>
              <a:off x="1481405" y="431681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01DA7520-D18D-40A6-B0ED-CB96839131DF}"/>
                </a:ext>
              </a:extLst>
            </p:cNvPr>
            <p:cNvSpPr/>
            <p:nvPr/>
          </p:nvSpPr>
          <p:spPr>
            <a:xfrm>
              <a:off x="1813055" y="431681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7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2"/>
                  </a:cubicBezTo>
                  <a:lnTo>
                    <a:pt x="21907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7"/>
                    <a:pt x="57150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4FC7E147-8BED-4016-880B-624D3CF7BE1F}"/>
                </a:ext>
              </a:extLst>
            </p:cNvPr>
            <p:cNvSpPr/>
            <p:nvPr/>
          </p:nvSpPr>
          <p:spPr>
            <a:xfrm>
              <a:off x="2142951" y="431681"/>
              <a:ext cx="140381" cy="140381"/>
            </a:xfrm>
            <a:custGeom>
              <a:avLst/>
              <a:gdLst>
                <a:gd name="connsiteX0" fmla="*/ 52387 w 76200"/>
                <a:gd name="connsiteY0" fmla="*/ 11430 h 76200"/>
                <a:gd name="connsiteX1" fmla="*/ 41910 w 76200"/>
                <a:gd name="connsiteY1" fmla="*/ 21907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7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2 h 76200"/>
                <a:gd name="connsiteX10" fmla="*/ 52387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2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7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7" y="11430"/>
                  </a:moveTo>
                  <a:lnTo>
                    <a:pt x="41910" y="21907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2"/>
                  </a:cubicBezTo>
                  <a:lnTo>
                    <a:pt x="21907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2"/>
                  </a:lnTo>
                  <a:lnTo>
                    <a:pt x="52387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2" y="41910"/>
                  </a:lnTo>
                  <a:lnTo>
                    <a:pt x="72390" y="31432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5715"/>
                    <a:pt x="58103" y="5715"/>
                    <a:pt x="52387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79D9FCD3-DC59-45F7-995B-629D79C7E336}"/>
                </a:ext>
              </a:extLst>
            </p:cNvPr>
            <p:cNvSpPr/>
            <p:nvPr/>
          </p:nvSpPr>
          <p:spPr>
            <a:xfrm>
              <a:off x="2472846" y="431681"/>
              <a:ext cx="140381" cy="140381"/>
            </a:xfrm>
            <a:custGeom>
              <a:avLst/>
              <a:gdLst>
                <a:gd name="connsiteX0" fmla="*/ 52387 w 76200"/>
                <a:gd name="connsiteY0" fmla="*/ 11430 h 76200"/>
                <a:gd name="connsiteX1" fmla="*/ 41910 w 76200"/>
                <a:gd name="connsiteY1" fmla="*/ 21907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7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2 h 76200"/>
                <a:gd name="connsiteX10" fmla="*/ 52387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2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7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7" y="11430"/>
                  </a:moveTo>
                  <a:lnTo>
                    <a:pt x="41910" y="21907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2"/>
                  </a:cubicBezTo>
                  <a:lnTo>
                    <a:pt x="21907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2"/>
                  </a:lnTo>
                  <a:lnTo>
                    <a:pt x="52387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2" y="41910"/>
                  </a:lnTo>
                  <a:lnTo>
                    <a:pt x="72390" y="31432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5715"/>
                    <a:pt x="58103" y="5715"/>
                    <a:pt x="52387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7D78CB29-D43C-449B-A296-EF0BC073F45C}"/>
                </a:ext>
              </a:extLst>
            </p:cNvPr>
            <p:cNvSpPr/>
            <p:nvPr/>
          </p:nvSpPr>
          <p:spPr>
            <a:xfrm>
              <a:off x="161824" y="69840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3343 w 76200"/>
                <a:gd name="connsiteY11" fmla="*/ 74295 h 76200"/>
                <a:gd name="connsiteX12" fmla="*/ 73343 w 76200"/>
                <a:gd name="connsiteY12" fmla="*/ 54293 h 76200"/>
                <a:gd name="connsiteX13" fmla="*/ 62865 w 76200"/>
                <a:gd name="connsiteY13" fmla="*/ 43815 h 76200"/>
                <a:gd name="connsiteX14" fmla="*/ 73343 w 76200"/>
                <a:gd name="connsiteY14" fmla="*/ 32385 h 76200"/>
                <a:gd name="connsiteX15" fmla="*/ 73343 w 76200"/>
                <a:gd name="connsiteY15" fmla="*/ 12383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7153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9058"/>
                    <a:pt x="67628" y="79058"/>
                    <a:pt x="73343" y="74295"/>
                  </a:cubicBezTo>
                  <a:cubicBezTo>
                    <a:pt x="79058" y="69533"/>
                    <a:pt x="79058" y="59055"/>
                    <a:pt x="73343" y="54293"/>
                  </a:cubicBezTo>
                  <a:lnTo>
                    <a:pt x="62865" y="43815"/>
                  </a:lnTo>
                  <a:lnTo>
                    <a:pt x="73343" y="32385"/>
                  </a:lnTo>
                  <a:cubicBezTo>
                    <a:pt x="79058" y="26670"/>
                    <a:pt x="79058" y="17145"/>
                    <a:pt x="73343" y="12383"/>
                  </a:cubicBezTo>
                  <a:cubicBezTo>
                    <a:pt x="67628" y="7620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07A51556-F275-41B9-B7AB-AD95D93CE906}"/>
                </a:ext>
              </a:extLst>
            </p:cNvPr>
            <p:cNvSpPr/>
            <p:nvPr/>
          </p:nvSpPr>
          <p:spPr>
            <a:xfrm>
              <a:off x="491721" y="69840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279F6794-5F95-4530-B3CC-E27969A86868}"/>
                </a:ext>
              </a:extLst>
            </p:cNvPr>
            <p:cNvSpPr/>
            <p:nvPr/>
          </p:nvSpPr>
          <p:spPr>
            <a:xfrm>
              <a:off x="821614" y="69840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7153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8" y="5715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37B9BB1C-AE6D-4CDE-8628-04854A9E9B78}"/>
                </a:ext>
              </a:extLst>
            </p:cNvPr>
            <p:cNvSpPr/>
            <p:nvPr/>
          </p:nvSpPr>
          <p:spPr>
            <a:xfrm>
              <a:off x="1151509" y="69840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7153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2" y="78105"/>
                    <a:pt x="67627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7" y="5715"/>
                    <a:pt x="58102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C28F9503-7195-4FEF-9483-29E9944FCF45}"/>
                </a:ext>
              </a:extLst>
            </p:cNvPr>
            <p:cNvSpPr/>
            <p:nvPr/>
          </p:nvSpPr>
          <p:spPr>
            <a:xfrm>
              <a:off x="1481405" y="69840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70039522-0398-40F0-A6EB-8E80021E54EA}"/>
                </a:ext>
              </a:extLst>
            </p:cNvPr>
            <p:cNvSpPr/>
            <p:nvPr/>
          </p:nvSpPr>
          <p:spPr>
            <a:xfrm>
              <a:off x="1811302" y="698403"/>
              <a:ext cx="140381" cy="140381"/>
            </a:xfrm>
            <a:custGeom>
              <a:avLst/>
              <a:gdLst>
                <a:gd name="connsiteX0" fmla="*/ 53340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3340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3340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5715"/>
                    <a:pt x="53340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0C3B123A-68AD-43AE-A2A3-E34E25751E70}"/>
                </a:ext>
              </a:extLst>
            </p:cNvPr>
            <p:cNvSpPr/>
            <p:nvPr/>
          </p:nvSpPr>
          <p:spPr>
            <a:xfrm>
              <a:off x="2142951" y="698403"/>
              <a:ext cx="140381" cy="140381"/>
            </a:xfrm>
            <a:custGeom>
              <a:avLst/>
              <a:gdLst>
                <a:gd name="connsiteX0" fmla="*/ 52387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7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2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7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7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7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2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5715"/>
                    <a:pt x="58103" y="5715"/>
                    <a:pt x="52387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A1A4EB56-88A2-492A-8E8A-3E7CBC870EEF}"/>
                </a:ext>
              </a:extLst>
            </p:cNvPr>
            <p:cNvSpPr/>
            <p:nvPr/>
          </p:nvSpPr>
          <p:spPr>
            <a:xfrm>
              <a:off x="161824" y="96688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3343 w 76200"/>
                <a:gd name="connsiteY14" fmla="*/ 31433 h 76200"/>
                <a:gd name="connsiteX15" fmla="*/ 73343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2"/>
                    <a:pt x="5715" y="67627"/>
                    <a:pt x="11430" y="72390"/>
                  </a:cubicBezTo>
                  <a:cubicBezTo>
                    <a:pt x="17145" y="77152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3343" y="31433"/>
                  </a:lnTo>
                  <a:cubicBezTo>
                    <a:pt x="79058" y="25718"/>
                    <a:pt x="79058" y="16193"/>
                    <a:pt x="73343" y="11430"/>
                  </a:cubicBezTo>
                  <a:cubicBezTo>
                    <a:pt x="67628" y="6668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0F406DC6-6BEC-4F8A-B6DA-D67467791756}"/>
                </a:ext>
              </a:extLst>
            </p:cNvPr>
            <p:cNvSpPr/>
            <p:nvPr/>
          </p:nvSpPr>
          <p:spPr>
            <a:xfrm>
              <a:off x="491721" y="96688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2"/>
                    <a:pt x="5715" y="67627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AC090CD9-7F44-4E1E-A5E6-7C9D73F2B3EC}"/>
                </a:ext>
              </a:extLst>
            </p:cNvPr>
            <p:cNvSpPr/>
            <p:nvPr/>
          </p:nvSpPr>
          <p:spPr>
            <a:xfrm>
              <a:off x="821614" y="96688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2"/>
                    <a:pt x="5715" y="67627"/>
                    <a:pt x="11430" y="72390"/>
                  </a:cubicBezTo>
                  <a:cubicBezTo>
                    <a:pt x="17145" y="77152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8" y="5715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AC162162-A7FE-4E0A-AE90-59A24443B5C5}"/>
                </a:ext>
              </a:extLst>
            </p:cNvPr>
            <p:cNvSpPr/>
            <p:nvPr/>
          </p:nvSpPr>
          <p:spPr>
            <a:xfrm>
              <a:off x="1151509" y="96688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2"/>
                    <a:pt x="5715" y="67627"/>
                    <a:pt x="11430" y="72390"/>
                  </a:cubicBezTo>
                  <a:cubicBezTo>
                    <a:pt x="17145" y="77152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2" y="78105"/>
                    <a:pt x="67627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7" y="5715"/>
                    <a:pt x="58102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DCFBF192-1210-4FAE-9E74-EF3128D6990E}"/>
                </a:ext>
              </a:extLst>
            </p:cNvPr>
            <p:cNvSpPr/>
            <p:nvPr/>
          </p:nvSpPr>
          <p:spPr>
            <a:xfrm>
              <a:off x="1481405" y="96688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2"/>
                    <a:pt x="5715" y="67627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788CBDF8-4885-4020-B07E-CB63AB407AA3}"/>
                </a:ext>
              </a:extLst>
            </p:cNvPr>
            <p:cNvSpPr/>
            <p:nvPr/>
          </p:nvSpPr>
          <p:spPr>
            <a:xfrm>
              <a:off x="1813055" y="96688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2"/>
                    <a:pt x="5715" y="67627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7150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16396C75-06A7-4F05-A308-4E2C2495ED34}"/>
                </a:ext>
              </a:extLst>
            </p:cNvPr>
            <p:cNvSpPr/>
            <p:nvPr/>
          </p:nvSpPr>
          <p:spPr>
            <a:xfrm>
              <a:off x="161824" y="1233607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3343 w 76200"/>
                <a:gd name="connsiteY14" fmla="*/ 32385 h 76200"/>
                <a:gd name="connsiteX15" fmla="*/ 73343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3343" y="32385"/>
                  </a:lnTo>
                  <a:cubicBezTo>
                    <a:pt x="79058" y="26670"/>
                    <a:pt x="79058" y="17145"/>
                    <a:pt x="73343" y="11430"/>
                  </a:cubicBezTo>
                  <a:cubicBezTo>
                    <a:pt x="67628" y="5715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37AD002B-4F4E-43A5-B89B-F6220B74A0B6}"/>
                </a:ext>
              </a:extLst>
            </p:cNvPr>
            <p:cNvSpPr/>
            <p:nvPr/>
          </p:nvSpPr>
          <p:spPr>
            <a:xfrm>
              <a:off x="491721" y="1233607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CED4FA43-A874-45BD-91E5-E1F778598903}"/>
                </a:ext>
              </a:extLst>
            </p:cNvPr>
            <p:cNvSpPr/>
            <p:nvPr/>
          </p:nvSpPr>
          <p:spPr>
            <a:xfrm>
              <a:off x="821614" y="1233607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8" y="5715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EC5DB293-7587-4645-9AEF-58476DF61CE3}"/>
                </a:ext>
              </a:extLst>
            </p:cNvPr>
            <p:cNvSpPr/>
            <p:nvPr/>
          </p:nvSpPr>
          <p:spPr>
            <a:xfrm>
              <a:off x="1151509" y="1233607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2" y="78105"/>
                    <a:pt x="67627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7" y="5715"/>
                    <a:pt x="58102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7BA9DE51-984F-4A79-9F8E-CEF9DDA90E55}"/>
                </a:ext>
              </a:extLst>
            </p:cNvPr>
            <p:cNvSpPr/>
            <p:nvPr/>
          </p:nvSpPr>
          <p:spPr>
            <a:xfrm>
              <a:off x="1481405" y="1233607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8519A54E-0D18-458C-92C0-E2C2B751C238}"/>
                </a:ext>
              </a:extLst>
            </p:cNvPr>
            <p:cNvSpPr/>
            <p:nvPr/>
          </p:nvSpPr>
          <p:spPr>
            <a:xfrm>
              <a:off x="160070" y="1500330"/>
              <a:ext cx="140381" cy="140381"/>
            </a:xfrm>
            <a:custGeom>
              <a:avLst/>
              <a:gdLst>
                <a:gd name="connsiteX0" fmla="*/ 53340 w 76200"/>
                <a:gd name="connsiteY0" fmla="*/ 11430 h 76200"/>
                <a:gd name="connsiteX1" fmla="*/ 42863 w 76200"/>
                <a:gd name="connsiteY1" fmla="*/ 21907 h 76200"/>
                <a:gd name="connsiteX2" fmla="*/ 32385 w 76200"/>
                <a:gd name="connsiteY2" fmla="*/ 11430 h 76200"/>
                <a:gd name="connsiteX3" fmla="*/ 12383 w 76200"/>
                <a:gd name="connsiteY3" fmla="*/ 11430 h 76200"/>
                <a:gd name="connsiteX4" fmla="*/ 12383 w 76200"/>
                <a:gd name="connsiteY4" fmla="*/ 31432 h 76200"/>
                <a:gd name="connsiteX5" fmla="*/ 22860 w 76200"/>
                <a:gd name="connsiteY5" fmla="*/ 41910 h 76200"/>
                <a:gd name="connsiteX6" fmla="*/ 11430 w 76200"/>
                <a:gd name="connsiteY6" fmla="*/ 53340 h 76200"/>
                <a:gd name="connsiteX7" fmla="*/ 11430 w 76200"/>
                <a:gd name="connsiteY7" fmla="*/ 73342 h 76200"/>
                <a:gd name="connsiteX8" fmla="*/ 31433 w 76200"/>
                <a:gd name="connsiteY8" fmla="*/ 73342 h 76200"/>
                <a:gd name="connsiteX9" fmla="*/ 41910 w 76200"/>
                <a:gd name="connsiteY9" fmla="*/ 62865 h 76200"/>
                <a:gd name="connsiteX10" fmla="*/ 52388 w 76200"/>
                <a:gd name="connsiteY10" fmla="*/ 73342 h 76200"/>
                <a:gd name="connsiteX11" fmla="*/ 72390 w 76200"/>
                <a:gd name="connsiteY11" fmla="*/ 73342 h 76200"/>
                <a:gd name="connsiteX12" fmla="*/ 72390 w 76200"/>
                <a:gd name="connsiteY12" fmla="*/ 53340 h 76200"/>
                <a:gd name="connsiteX13" fmla="*/ 61913 w 76200"/>
                <a:gd name="connsiteY13" fmla="*/ 42863 h 76200"/>
                <a:gd name="connsiteX14" fmla="*/ 74295 w 76200"/>
                <a:gd name="connsiteY14" fmla="*/ 32385 h 76200"/>
                <a:gd name="connsiteX15" fmla="*/ 74295 w 76200"/>
                <a:gd name="connsiteY15" fmla="*/ 12382 h 76200"/>
                <a:gd name="connsiteX16" fmla="*/ 53340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3340" y="11430"/>
                  </a:moveTo>
                  <a:lnTo>
                    <a:pt x="42863" y="21907"/>
                  </a:lnTo>
                  <a:lnTo>
                    <a:pt x="32385" y="11430"/>
                  </a:lnTo>
                  <a:cubicBezTo>
                    <a:pt x="26670" y="5715"/>
                    <a:pt x="17145" y="5715"/>
                    <a:pt x="12383" y="11430"/>
                  </a:cubicBezTo>
                  <a:cubicBezTo>
                    <a:pt x="7620" y="17145"/>
                    <a:pt x="6668" y="26670"/>
                    <a:pt x="12383" y="31432"/>
                  </a:cubicBezTo>
                  <a:lnTo>
                    <a:pt x="22860" y="41910"/>
                  </a:lnTo>
                  <a:lnTo>
                    <a:pt x="11430" y="53340"/>
                  </a:lnTo>
                  <a:cubicBezTo>
                    <a:pt x="5715" y="59055"/>
                    <a:pt x="5715" y="68580"/>
                    <a:pt x="11430" y="73342"/>
                  </a:cubicBezTo>
                  <a:cubicBezTo>
                    <a:pt x="17145" y="79057"/>
                    <a:pt x="26670" y="79057"/>
                    <a:pt x="31433" y="73342"/>
                  </a:cubicBezTo>
                  <a:lnTo>
                    <a:pt x="41910" y="62865"/>
                  </a:lnTo>
                  <a:lnTo>
                    <a:pt x="52388" y="73342"/>
                  </a:lnTo>
                  <a:cubicBezTo>
                    <a:pt x="58103" y="79057"/>
                    <a:pt x="67628" y="79057"/>
                    <a:pt x="72390" y="73342"/>
                  </a:cubicBezTo>
                  <a:cubicBezTo>
                    <a:pt x="78105" y="67628"/>
                    <a:pt x="78105" y="58103"/>
                    <a:pt x="72390" y="53340"/>
                  </a:cubicBezTo>
                  <a:lnTo>
                    <a:pt x="61913" y="42863"/>
                  </a:lnTo>
                  <a:lnTo>
                    <a:pt x="74295" y="32385"/>
                  </a:lnTo>
                  <a:cubicBezTo>
                    <a:pt x="80010" y="26670"/>
                    <a:pt x="80010" y="17145"/>
                    <a:pt x="74295" y="12382"/>
                  </a:cubicBezTo>
                  <a:cubicBezTo>
                    <a:pt x="68580" y="7620"/>
                    <a:pt x="59055" y="6667"/>
                    <a:pt x="53340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2C342986-FB2B-4308-9BE8-2763826E88B1}"/>
                </a:ext>
              </a:extLst>
            </p:cNvPr>
            <p:cNvSpPr/>
            <p:nvPr/>
          </p:nvSpPr>
          <p:spPr>
            <a:xfrm>
              <a:off x="491721" y="1500330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7 w 76200"/>
                <a:gd name="connsiteY5" fmla="*/ 41910 h 76200"/>
                <a:gd name="connsiteX6" fmla="*/ 11430 w 76200"/>
                <a:gd name="connsiteY6" fmla="*/ 53340 h 76200"/>
                <a:gd name="connsiteX7" fmla="*/ 11430 w 76200"/>
                <a:gd name="connsiteY7" fmla="*/ 73342 h 76200"/>
                <a:gd name="connsiteX8" fmla="*/ 31432 w 76200"/>
                <a:gd name="connsiteY8" fmla="*/ 73342 h 76200"/>
                <a:gd name="connsiteX9" fmla="*/ 41910 w 76200"/>
                <a:gd name="connsiteY9" fmla="*/ 62865 h 76200"/>
                <a:gd name="connsiteX10" fmla="*/ 52388 w 76200"/>
                <a:gd name="connsiteY10" fmla="*/ 73342 h 76200"/>
                <a:gd name="connsiteX11" fmla="*/ 72390 w 76200"/>
                <a:gd name="connsiteY11" fmla="*/ 73342 h 76200"/>
                <a:gd name="connsiteX12" fmla="*/ 72390 w 76200"/>
                <a:gd name="connsiteY12" fmla="*/ 53340 h 76200"/>
                <a:gd name="connsiteX13" fmla="*/ 61913 w 76200"/>
                <a:gd name="connsiteY13" fmla="*/ 42863 h 76200"/>
                <a:gd name="connsiteX14" fmla="*/ 72390 w 76200"/>
                <a:gd name="connsiteY14" fmla="*/ 32385 h 76200"/>
                <a:gd name="connsiteX15" fmla="*/ 72390 w 76200"/>
                <a:gd name="connsiteY15" fmla="*/ 12382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2"/>
                  </a:cubicBezTo>
                  <a:lnTo>
                    <a:pt x="21907" y="41910"/>
                  </a:lnTo>
                  <a:lnTo>
                    <a:pt x="11430" y="53340"/>
                  </a:lnTo>
                  <a:cubicBezTo>
                    <a:pt x="5715" y="59055"/>
                    <a:pt x="5715" y="68580"/>
                    <a:pt x="11430" y="73342"/>
                  </a:cubicBezTo>
                  <a:cubicBezTo>
                    <a:pt x="17145" y="79057"/>
                    <a:pt x="26670" y="79057"/>
                    <a:pt x="31432" y="73342"/>
                  </a:cubicBezTo>
                  <a:lnTo>
                    <a:pt x="41910" y="62865"/>
                  </a:lnTo>
                  <a:lnTo>
                    <a:pt x="52388" y="73342"/>
                  </a:lnTo>
                  <a:cubicBezTo>
                    <a:pt x="58103" y="79057"/>
                    <a:pt x="67628" y="79057"/>
                    <a:pt x="72390" y="73342"/>
                  </a:cubicBezTo>
                  <a:cubicBezTo>
                    <a:pt x="78105" y="67628"/>
                    <a:pt x="78105" y="58103"/>
                    <a:pt x="72390" y="53340"/>
                  </a:cubicBezTo>
                  <a:lnTo>
                    <a:pt x="61913" y="42863"/>
                  </a:lnTo>
                  <a:lnTo>
                    <a:pt x="72390" y="32385"/>
                  </a:lnTo>
                  <a:cubicBezTo>
                    <a:pt x="78105" y="26670"/>
                    <a:pt x="78105" y="17145"/>
                    <a:pt x="72390" y="12382"/>
                  </a:cubicBezTo>
                  <a:cubicBezTo>
                    <a:pt x="66675" y="7620"/>
                    <a:pt x="58103" y="6667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B81B7D91-59E8-4C46-9BAD-D8AA70770697}"/>
                </a:ext>
              </a:extLst>
            </p:cNvPr>
            <p:cNvSpPr/>
            <p:nvPr/>
          </p:nvSpPr>
          <p:spPr>
            <a:xfrm>
              <a:off x="821614" y="1500330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3340 h 76200"/>
                <a:gd name="connsiteX7" fmla="*/ 11430 w 76200"/>
                <a:gd name="connsiteY7" fmla="*/ 73342 h 76200"/>
                <a:gd name="connsiteX8" fmla="*/ 31433 w 76200"/>
                <a:gd name="connsiteY8" fmla="*/ 73342 h 76200"/>
                <a:gd name="connsiteX9" fmla="*/ 41910 w 76200"/>
                <a:gd name="connsiteY9" fmla="*/ 62865 h 76200"/>
                <a:gd name="connsiteX10" fmla="*/ 52388 w 76200"/>
                <a:gd name="connsiteY10" fmla="*/ 73342 h 76200"/>
                <a:gd name="connsiteX11" fmla="*/ 72390 w 76200"/>
                <a:gd name="connsiteY11" fmla="*/ 73342 h 76200"/>
                <a:gd name="connsiteX12" fmla="*/ 72390 w 76200"/>
                <a:gd name="connsiteY12" fmla="*/ 53340 h 76200"/>
                <a:gd name="connsiteX13" fmla="*/ 61913 w 76200"/>
                <a:gd name="connsiteY13" fmla="*/ 42863 h 76200"/>
                <a:gd name="connsiteX14" fmla="*/ 72390 w 76200"/>
                <a:gd name="connsiteY14" fmla="*/ 32385 h 76200"/>
                <a:gd name="connsiteX15" fmla="*/ 72390 w 76200"/>
                <a:gd name="connsiteY15" fmla="*/ 12382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3340"/>
                  </a:lnTo>
                  <a:cubicBezTo>
                    <a:pt x="5715" y="59055"/>
                    <a:pt x="5715" y="68580"/>
                    <a:pt x="11430" y="73342"/>
                  </a:cubicBezTo>
                  <a:cubicBezTo>
                    <a:pt x="17145" y="79057"/>
                    <a:pt x="26670" y="79057"/>
                    <a:pt x="31433" y="73342"/>
                  </a:cubicBezTo>
                  <a:lnTo>
                    <a:pt x="41910" y="62865"/>
                  </a:lnTo>
                  <a:lnTo>
                    <a:pt x="52388" y="73342"/>
                  </a:lnTo>
                  <a:cubicBezTo>
                    <a:pt x="58103" y="79057"/>
                    <a:pt x="67628" y="79057"/>
                    <a:pt x="72390" y="73342"/>
                  </a:cubicBezTo>
                  <a:cubicBezTo>
                    <a:pt x="78105" y="67628"/>
                    <a:pt x="78105" y="58103"/>
                    <a:pt x="72390" y="53340"/>
                  </a:cubicBezTo>
                  <a:lnTo>
                    <a:pt x="61913" y="42863"/>
                  </a:lnTo>
                  <a:lnTo>
                    <a:pt x="72390" y="32385"/>
                  </a:lnTo>
                  <a:cubicBezTo>
                    <a:pt x="78105" y="26670"/>
                    <a:pt x="78105" y="17145"/>
                    <a:pt x="72390" y="12382"/>
                  </a:cubicBezTo>
                  <a:cubicBezTo>
                    <a:pt x="67628" y="6667"/>
                    <a:pt x="58103" y="6667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C5E24010-BE56-47B7-8CDD-6B4766F48ACC}"/>
                </a:ext>
              </a:extLst>
            </p:cNvPr>
            <p:cNvSpPr/>
            <p:nvPr/>
          </p:nvSpPr>
          <p:spPr>
            <a:xfrm>
              <a:off x="1151509" y="1500330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3340 h 76200"/>
                <a:gd name="connsiteX7" fmla="*/ 11430 w 76200"/>
                <a:gd name="connsiteY7" fmla="*/ 73342 h 76200"/>
                <a:gd name="connsiteX8" fmla="*/ 31433 w 76200"/>
                <a:gd name="connsiteY8" fmla="*/ 73342 h 76200"/>
                <a:gd name="connsiteX9" fmla="*/ 41910 w 76200"/>
                <a:gd name="connsiteY9" fmla="*/ 62865 h 76200"/>
                <a:gd name="connsiteX10" fmla="*/ 52388 w 76200"/>
                <a:gd name="connsiteY10" fmla="*/ 73342 h 76200"/>
                <a:gd name="connsiteX11" fmla="*/ 72390 w 76200"/>
                <a:gd name="connsiteY11" fmla="*/ 73342 h 76200"/>
                <a:gd name="connsiteX12" fmla="*/ 72390 w 76200"/>
                <a:gd name="connsiteY12" fmla="*/ 53340 h 76200"/>
                <a:gd name="connsiteX13" fmla="*/ 61913 w 76200"/>
                <a:gd name="connsiteY13" fmla="*/ 42863 h 76200"/>
                <a:gd name="connsiteX14" fmla="*/ 72390 w 76200"/>
                <a:gd name="connsiteY14" fmla="*/ 32385 h 76200"/>
                <a:gd name="connsiteX15" fmla="*/ 72390 w 76200"/>
                <a:gd name="connsiteY15" fmla="*/ 12382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3340"/>
                  </a:lnTo>
                  <a:cubicBezTo>
                    <a:pt x="5715" y="59055"/>
                    <a:pt x="5715" y="68580"/>
                    <a:pt x="11430" y="73342"/>
                  </a:cubicBezTo>
                  <a:cubicBezTo>
                    <a:pt x="17145" y="79057"/>
                    <a:pt x="26670" y="79057"/>
                    <a:pt x="31433" y="73342"/>
                  </a:cubicBezTo>
                  <a:lnTo>
                    <a:pt x="41910" y="62865"/>
                  </a:lnTo>
                  <a:lnTo>
                    <a:pt x="52388" y="73342"/>
                  </a:lnTo>
                  <a:cubicBezTo>
                    <a:pt x="58102" y="79057"/>
                    <a:pt x="67627" y="79057"/>
                    <a:pt x="72390" y="73342"/>
                  </a:cubicBezTo>
                  <a:cubicBezTo>
                    <a:pt x="78105" y="67628"/>
                    <a:pt x="78105" y="58103"/>
                    <a:pt x="72390" y="53340"/>
                  </a:cubicBezTo>
                  <a:lnTo>
                    <a:pt x="61913" y="42863"/>
                  </a:lnTo>
                  <a:lnTo>
                    <a:pt x="72390" y="32385"/>
                  </a:lnTo>
                  <a:cubicBezTo>
                    <a:pt x="78105" y="26670"/>
                    <a:pt x="78105" y="17145"/>
                    <a:pt x="72390" y="12382"/>
                  </a:cubicBezTo>
                  <a:cubicBezTo>
                    <a:pt x="67627" y="6667"/>
                    <a:pt x="58102" y="6667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364B21AF-B9BA-4552-BF7E-BCE2CC4D7DF6}"/>
                </a:ext>
              </a:extLst>
            </p:cNvPr>
            <p:cNvSpPr/>
            <p:nvPr/>
          </p:nvSpPr>
          <p:spPr>
            <a:xfrm>
              <a:off x="161824" y="1768810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3342 h 76200"/>
                <a:gd name="connsiteX9" fmla="*/ 41910 w 76200"/>
                <a:gd name="connsiteY9" fmla="*/ 62865 h 76200"/>
                <a:gd name="connsiteX10" fmla="*/ 52388 w 76200"/>
                <a:gd name="connsiteY10" fmla="*/ 73342 h 76200"/>
                <a:gd name="connsiteX11" fmla="*/ 73343 w 76200"/>
                <a:gd name="connsiteY11" fmla="*/ 73342 h 76200"/>
                <a:gd name="connsiteX12" fmla="*/ 73343 w 76200"/>
                <a:gd name="connsiteY12" fmla="*/ 53340 h 76200"/>
                <a:gd name="connsiteX13" fmla="*/ 62865 w 76200"/>
                <a:gd name="connsiteY13" fmla="*/ 42862 h 76200"/>
                <a:gd name="connsiteX14" fmla="*/ 73343 w 76200"/>
                <a:gd name="connsiteY14" fmla="*/ 31432 h 76200"/>
                <a:gd name="connsiteX15" fmla="*/ 73343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6193" y="79057"/>
                    <a:pt x="25718" y="79057"/>
                    <a:pt x="31433" y="73342"/>
                  </a:cubicBezTo>
                  <a:lnTo>
                    <a:pt x="41910" y="62865"/>
                  </a:lnTo>
                  <a:lnTo>
                    <a:pt x="52388" y="73342"/>
                  </a:lnTo>
                  <a:cubicBezTo>
                    <a:pt x="58103" y="79057"/>
                    <a:pt x="67628" y="79057"/>
                    <a:pt x="73343" y="73342"/>
                  </a:cubicBezTo>
                  <a:cubicBezTo>
                    <a:pt x="79058" y="67628"/>
                    <a:pt x="79058" y="58103"/>
                    <a:pt x="73343" y="53340"/>
                  </a:cubicBezTo>
                  <a:lnTo>
                    <a:pt x="62865" y="42862"/>
                  </a:lnTo>
                  <a:lnTo>
                    <a:pt x="73343" y="31432"/>
                  </a:lnTo>
                  <a:cubicBezTo>
                    <a:pt x="79058" y="25717"/>
                    <a:pt x="79058" y="16192"/>
                    <a:pt x="73343" y="11430"/>
                  </a:cubicBezTo>
                  <a:cubicBezTo>
                    <a:pt x="67628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F9A9448A-4801-4833-8E41-28A19B0D1ED2}"/>
                </a:ext>
              </a:extLst>
            </p:cNvPr>
            <p:cNvSpPr/>
            <p:nvPr/>
          </p:nvSpPr>
          <p:spPr>
            <a:xfrm>
              <a:off x="491721" y="1768810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7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2"/>
                  </a:cubicBezTo>
                  <a:lnTo>
                    <a:pt x="21907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7"/>
                    <a:pt x="78105" y="16192"/>
                    <a:pt x="72390" y="11430"/>
                  </a:cubicBezTo>
                  <a:cubicBezTo>
                    <a:pt x="66675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F9F66193-EC7F-4631-B358-6EC16C4981E7}"/>
                </a:ext>
              </a:extLst>
            </p:cNvPr>
            <p:cNvSpPr/>
            <p:nvPr/>
          </p:nvSpPr>
          <p:spPr>
            <a:xfrm>
              <a:off x="821614" y="1768810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7"/>
                    <a:pt x="78105" y="16192"/>
                    <a:pt x="72390" y="11430"/>
                  </a:cubicBezTo>
                  <a:cubicBezTo>
                    <a:pt x="67628" y="5715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14108E96-8B12-472B-B9EC-17070A8B4DB1}"/>
                </a:ext>
              </a:extLst>
            </p:cNvPr>
            <p:cNvSpPr/>
            <p:nvPr/>
          </p:nvSpPr>
          <p:spPr>
            <a:xfrm>
              <a:off x="161824" y="2035532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7"/>
                    <a:pt x="78105" y="16192"/>
                    <a:pt x="72390" y="11430"/>
                  </a:cubicBezTo>
                  <a:cubicBezTo>
                    <a:pt x="66675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3C0CCF07-117E-4D6B-9254-F4C4CED3B5CA}"/>
                </a:ext>
              </a:extLst>
            </p:cNvPr>
            <p:cNvSpPr/>
            <p:nvPr/>
          </p:nvSpPr>
          <p:spPr>
            <a:xfrm>
              <a:off x="491721" y="2035532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2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7"/>
                    <a:pt x="78105" y="16192"/>
                    <a:pt x="72390" y="11430"/>
                  </a:cubicBezTo>
                  <a:cubicBezTo>
                    <a:pt x="66675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6B9A95C8-96D8-45BC-ADCE-EE00F4D3A5C7}"/>
                </a:ext>
              </a:extLst>
            </p:cNvPr>
            <p:cNvSpPr/>
            <p:nvPr/>
          </p:nvSpPr>
          <p:spPr>
            <a:xfrm>
              <a:off x="161824" y="2304011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7"/>
                    <a:pt x="78105" y="16192"/>
                    <a:pt x="72390" y="11430"/>
                  </a:cubicBezTo>
                  <a:cubicBezTo>
                    <a:pt x="66675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2" name="Cross 51">
            <a:extLst>
              <a:ext uri="{FF2B5EF4-FFF2-40B4-BE49-F238E27FC236}">
                <a16:creationId xmlns="" xmlns:a16="http://schemas.microsoft.com/office/drawing/2014/main" id="{F656B3A0-1D8F-4DB6-9224-B1E49EB4E1B4}"/>
              </a:ext>
            </a:extLst>
          </p:cNvPr>
          <p:cNvSpPr/>
          <p:nvPr userDrawn="1"/>
        </p:nvSpPr>
        <p:spPr>
          <a:xfrm rot="1642289">
            <a:off x="2007653" y="4109671"/>
            <a:ext cx="296040" cy="296040"/>
          </a:xfrm>
          <a:prstGeom prst="plus">
            <a:avLst>
              <a:gd name="adj" fmla="val 43777"/>
            </a:avLst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Isosceles Triangle 52">
            <a:extLst>
              <a:ext uri="{FF2B5EF4-FFF2-40B4-BE49-F238E27FC236}">
                <a16:creationId xmlns="" xmlns:a16="http://schemas.microsoft.com/office/drawing/2014/main" id="{6579B222-FBB3-4F06-8623-A2BBE0E370C3}"/>
              </a:ext>
            </a:extLst>
          </p:cNvPr>
          <p:cNvSpPr/>
          <p:nvPr userDrawn="1"/>
        </p:nvSpPr>
        <p:spPr>
          <a:xfrm rot="12056913">
            <a:off x="4280712" y="5743587"/>
            <a:ext cx="251202" cy="216553"/>
          </a:xfrm>
          <a:prstGeom prst="triangle">
            <a:avLst/>
          </a:prstGeom>
          <a:solidFill>
            <a:schemeClr val="bg1">
              <a:alpha val="72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ross 53">
            <a:extLst>
              <a:ext uri="{FF2B5EF4-FFF2-40B4-BE49-F238E27FC236}">
                <a16:creationId xmlns="" xmlns:a16="http://schemas.microsoft.com/office/drawing/2014/main" id="{6BA16636-80B6-49FE-88F0-BBB2F723E00B}"/>
              </a:ext>
            </a:extLst>
          </p:cNvPr>
          <p:cNvSpPr/>
          <p:nvPr userDrawn="1"/>
        </p:nvSpPr>
        <p:spPr>
          <a:xfrm rot="1642289">
            <a:off x="11121452" y="563704"/>
            <a:ext cx="296040" cy="296040"/>
          </a:xfrm>
          <a:prstGeom prst="plus">
            <a:avLst>
              <a:gd name="adj" fmla="val 43777"/>
            </a:avLst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="" xmlns:a16="http://schemas.microsoft.com/office/drawing/2014/main" id="{42CA4B16-9B51-4E4B-B3CC-CB824F95F0C0}"/>
              </a:ext>
            </a:extLst>
          </p:cNvPr>
          <p:cNvSpPr/>
          <p:nvPr userDrawn="1"/>
        </p:nvSpPr>
        <p:spPr>
          <a:xfrm rot="12816686">
            <a:off x="1728883" y="2171913"/>
            <a:ext cx="354855" cy="544957"/>
          </a:xfrm>
          <a:custGeom>
            <a:avLst/>
            <a:gdLst>
              <a:gd name="connsiteX0" fmla="*/ 345263 w 354855"/>
              <a:gd name="connsiteY0" fmla="*/ 315279 h 544956"/>
              <a:gd name="connsiteX1" fmla="*/ 219796 w 354855"/>
              <a:gd name="connsiteY1" fmla="*/ 31395 h 544956"/>
              <a:gd name="connsiteX2" fmla="*/ 43636 w 354855"/>
              <a:gd name="connsiteY2" fmla="*/ 17454 h 544956"/>
              <a:gd name="connsiteX3" fmla="*/ 52508 w 354855"/>
              <a:gd name="connsiteY3" fmla="*/ 113772 h 544956"/>
              <a:gd name="connsiteX4" fmla="*/ 248945 w 354855"/>
              <a:gd name="connsiteY4" fmla="*/ 307675 h 544956"/>
              <a:gd name="connsiteX5" fmla="*/ 240074 w 354855"/>
              <a:gd name="connsiteY5" fmla="*/ 492707 h 544956"/>
              <a:gd name="connsiteX6" fmla="*/ 274292 w 354855"/>
              <a:gd name="connsiteY6" fmla="*/ 543401 h 544956"/>
              <a:gd name="connsiteX7" fmla="*/ 289500 w 354855"/>
              <a:gd name="connsiteY7" fmla="*/ 544668 h 544956"/>
              <a:gd name="connsiteX8" fmla="*/ 338927 w 354855"/>
              <a:gd name="connsiteY8" fmla="*/ 501579 h 544956"/>
              <a:gd name="connsiteX9" fmla="*/ 345263 w 354855"/>
              <a:gd name="connsiteY9" fmla="*/ 315279 h 54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4855" h="544956">
                <a:moveTo>
                  <a:pt x="345263" y="315279"/>
                </a:moveTo>
                <a:cubicBezTo>
                  <a:pt x="350333" y="188545"/>
                  <a:pt x="347798" y="88425"/>
                  <a:pt x="219796" y="31395"/>
                </a:cubicBezTo>
                <a:cubicBezTo>
                  <a:pt x="183044" y="14920"/>
                  <a:pt x="72785" y="-289"/>
                  <a:pt x="43636" y="17454"/>
                </a:cubicBezTo>
                <a:cubicBezTo>
                  <a:pt x="5616" y="38999"/>
                  <a:pt x="-12127" y="85891"/>
                  <a:pt x="52508" y="113772"/>
                </a:cubicBezTo>
                <a:cubicBezTo>
                  <a:pt x="209658" y="107435"/>
                  <a:pt x="247678" y="134050"/>
                  <a:pt x="248945" y="307675"/>
                </a:cubicBezTo>
                <a:cubicBezTo>
                  <a:pt x="248945" y="392587"/>
                  <a:pt x="245143" y="445816"/>
                  <a:pt x="240074" y="492707"/>
                </a:cubicBezTo>
                <a:cubicBezTo>
                  <a:pt x="237539" y="518054"/>
                  <a:pt x="248945" y="540866"/>
                  <a:pt x="274292" y="543401"/>
                </a:cubicBezTo>
                <a:lnTo>
                  <a:pt x="289500" y="544668"/>
                </a:lnTo>
                <a:cubicBezTo>
                  <a:pt x="314847" y="547203"/>
                  <a:pt x="337659" y="528193"/>
                  <a:pt x="338927" y="501579"/>
                </a:cubicBezTo>
                <a:lnTo>
                  <a:pt x="345263" y="315279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="" xmlns:a16="http://schemas.microsoft.com/office/drawing/2014/main" id="{8F5EF81B-2827-4FC9-8380-99D8243724BB}"/>
              </a:ext>
            </a:extLst>
          </p:cNvPr>
          <p:cNvSpPr/>
          <p:nvPr userDrawn="1"/>
        </p:nvSpPr>
        <p:spPr>
          <a:xfrm rot="10800000">
            <a:off x="23712" y="0"/>
            <a:ext cx="7980947" cy="6634778"/>
          </a:xfrm>
          <a:custGeom>
            <a:avLst/>
            <a:gdLst>
              <a:gd name="connsiteX0" fmla="*/ 4530235 w 4530235"/>
              <a:gd name="connsiteY0" fmla="*/ 0 h 3166512"/>
              <a:gd name="connsiteX1" fmla="*/ 4530235 w 4530235"/>
              <a:gd name="connsiteY1" fmla="*/ 3166512 h 3166512"/>
              <a:gd name="connsiteX2" fmla="*/ 0 w 4530235"/>
              <a:gd name="connsiteY2" fmla="*/ 3166512 h 3166512"/>
              <a:gd name="connsiteX3" fmla="*/ 8629 w 4530235"/>
              <a:gd name="connsiteY3" fmla="*/ 3148262 h 3166512"/>
              <a:gd name="connsiteX4" fmla="*/ 897444 w 4530235"/>
              <a:gd name="connsiteY4" fmla="*/ 2027274 h 3166512"/>
              <a:gd name="connsiteX5" fmla="*/ 3172812 w 4530235"/>
              <a:gd name="connsiteY5" fmla="*/ 2059172 h 3166512"/>
              <a:gd name="connsiteX6" fmla="*/ 3342933 w 4530235"/>
              <a:gd name="connsiteY6" fmla="*/ 581246 h 3166512"/>
              <a:gd name="connsiteX7" fmla="*/ 4518022 w 4530235"/>
              <a:gd name="connsiteY7" fmla="*/ 2043 h 3166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0235" h="3166512">
                <a:moveTo>
                  <a:pt x="4530235" y="0"/>
                </a:moveTo>
                <a:lnTo>
                  <a:pt x="4530235" y="3166512"/>
                </a:lnTo>
                <a:lnTo>
                  <a:pt x="0" y="3166512"/>
                </a:lnTo>
                <a:lnTo>
                  <a:pt x="8629" y="3148262"/>
                </a:lnTo>
                <a:cubicBezTo>
                  <a:pt x="219065" y="2717837"/>
                  <a:pt x="543026" y="2202269"/>
                  <a:pt x="897444" y="2027274"/>
                </a:cubicBezTo>
                <a:cubicBezTo>
                  <a:pt x="1464514" y="1747283"/>
                  <a:pt x="2765231" y="2300177"/>
                  <a:pt x="3172812" y="2059172"/>
                </a:cubicBezTo>
                <a:cubicBezTo>
                  <a:pt x="3580393" y="1818167"/>
                  <a:pt x="3071803" y="926804"/>
                  <a:pt x="3342933" y="581246"/>
                </a:cubicBezTo>
                <a:cubicBezTo>
                  <a:pt x="3549457" y="318029"/>
                  <a:pt x="4135386" y="76402"/>
                  <a:pt x="4518022" y="2043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132057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Images &amp; Conten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자유형: 도형 12">
            <a:extLst>
              <a:ext uri="{FF2B5EF4-FFF2-40B4-BE49-F238E27FC236}">
                <a16:creationId xmlns="" xmlns:a16="http://schemas.microsoft.com/office/drawing/2014/main" id="{8E39A0A2-7A6E-4BA9-8A5D-FD1911A8273A}"/>
              </a:ext>
            </a:extLst>
          </p:cNvPr>
          <p:cNvSpPr/>
          <p:nvPr userDrawn="1"/>
        </p:nvSpPr>
        <p:spPr>
          <a:xfrm>
            <a:off x="-9938" y="-9938"/>
            <a:ext cx="7114700" cy="5563371"/>
          </a:xfrm>
          <a:custGeom>
            <a:avLst/>
            <a:gdLst>
              <a:gd name="connsiteX0" fmla="*/ 0 w 7114700"/>
              <a:gd name="connsiteY0" fmla="*/ 0 h 5563371"/>
              <a:gd name="connsiteX1" fmla="*/ 6816297 w 7114700"/>
              <a:gd name="connsiteY1" fmla="*/ 0 h 5563371"/>
              <a:gd name="connsiteX2" fmla="*/ 6928766 w 7114700"/>
              <a:gd name="connsiteY2" fmla="*/ 279430 h 5563371"/>
              <a:gd name="connsiteX3" fmla="*/ 6222210 w 7114700"/>
              <a:gd name="connsiteY3" fmla="*/ 2336836 h 5563371"/>
              <a:gd name="connsiteX4" fmla="*/ 559 w 7114700"/>
              <a:gd name="connsiteY4" fmla="*/ 5563371 h 5563371"/>
              <a:gd name="connsiteX5" fmla="*/ 0 w 7114700"/>
              <a:gd name="connsiteY5" fmla="*/ 5381954 h 556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700" h="5563371">
                <a:moveTo>
                  <a:pt x="0" y="0"/>
                </a:moveTo>
                <a:lnTo>
                  <a:pt x="6816297" y="0"/>
                </a:lnTo>
                <a:lnTo>
                  <a:pt x="6928766" y="279430"/>
                </a:lnTo>
                <a:cubicBezTo>
                  <a:pt x="7190845" y="966574"/>
                  <a:pt x="7337404" y="1741633"/>
                  <a:pt x="6222210" y="2336836"/>
                </a:cubicBezTo>
                <a:cubicBezTo>
                  <a:pt x="4928171" y="3027492"/>
                  <a:pt x="2205866" y="4349361"/>
                  <a:pt x="559" y="5563371"/>
                </a:cubicBezTo>
                <a:lnTo>
                  <a:pt x="0" y="5381954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1" name="그림 개체 틀 10">
            <a:extLst>
              <a:ext uri="{FF2B5EF4-FFF2-40B4-BE49-F238E27FC236}">
                <a16:creationId xmlns="" xmlns:a16="http://schemas.microsoft.com/office/drawing/2014/main" id="{0F61CD1C-0BDC-415A-BE81-FBF756AC24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525651"/>
            <a:ext cx="12192000" cy="5332348"/>
          </a:xfrm>
          <a:custGeom>
            <a:avLst/>
            <a:gdLst>
              <a:gd name="connsiteX0" fmla="*/ 9464919 w 12192000"/>
              <a:gd name="connsiteY0" fmla="*/ 1208 h 5332348"/>
              <a:gd name="connsiteX1" fmla="*/ 12055243 w 12192000"/>
              <a:gd name="connsiteY1" fmla="*/ 2155763 h 5332348"/>
              <a:gd name="connsiteX2" fmla="*/ 12192000 w 12192000"/>
              <a:gd name="connsiteY2" fmla="*/ 2360580 h 5332348"/>
              <a:gd name="connsiteX3" fmla="*/ 12192000 w 12192000"/>
              <a:gd name="connsiteY3" fmla="*/ 5332348 h 5332348"/>
              <a:gd name="connsiteX4" fmla="*/ 0 w 12192000"/>
              <a:gd name="connsiteY4" fmla="*/ 5332348 h 5332348"/>
              <a:gd name="connsiteX5" fmla="*/ 1243 w 12192000"/>
              <a:gd name="connsiteY5" fmla="*/ 4956418 h 5332348"/>
              <a:gd name="connsiteX6" fmla="*/ 0 w 12192000"/>
              <a:gd name="connsiteY6" fmla="*/ 4912550 h 5332348"/>
              <a:gd name="connsiteX7" fmla="*/ 0 w 12192000"/>
              <a:gd name="connsiteY7" fmla="*/ 4527278 h 5332348"/>
              <a:gd name="connsiteX8" fmla="*/ 8878957 w 12192000"/>
              <a:gd name="connsiteY8" fmla="*/ 116017 h 5332348"/>
              <a:gd name="connsiteX9" fmla="*/ 9464919 w 12192000"/>
              <a:gd name="connsiteY9" fmla="*/ 1208 h 5332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5332348">
                <a:moveTo>
                  <a:pt x="9464919" y="1208"/>
                </a:moveTo>
                <a:cubicBezTo>
                  <a:pt x="10661122" y="-43507"/>
                  <a:pt x="11399579" y="1162905"/>
                  <a:pt x="12055243" y="2155763"/>
                </a:cubicBezTo>
                <a:lnTo>
                  <a:pt x="12192000" y="2360580"/>
                </a:lnTo>
                <a:lnTo>
                  <a:pt x="12192000" y="5332348"/>
                </a:lnTo>
                <a:lnTo>
                  <a:pt x="0" y="5332348"/>
                </a:lnTo>
                <a:cubicBezTo>
                  <a:pt x="11044" y="5226331"/>
                  <a:pt x="6351" y="5095808"/>
                  <a:pt x="1243" y="4956418"/>
                </a:cubicBezTo>
                <a:lnTo>
                  <a:pt x="0" y="4912550"/>
                </a:lnTo>
                <a:lnTo>
                  <a:pt x="0" y="4527278"/>
                </a:lnTo>
                <a:cubicBezTo>
                  <a:pt x="1479826" y="3657890"/>
                  <a:pt x="6881191" y="823352"/>
                  <a:pt x="8878957" y="116017"/>
                </a:cubicBezTo>
                <a:cubicBezTo>
                  <a:pt x="9086022" y="44579"/>
                  <a:pt x="9280888" y="8088"/>
                  <a:pt x="9464919" y="120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776742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자유형: 도형 4">
            <a:extLst>
              <a:ext uri="{FF2B5EF4-FFF2-40B4-BE49-F238E27FC236}">
                <a16:creationId xmlns="" xmlns:a16="http://schemas.microsoft.com/office/drawing/2014/main" id="{35A586F4-88B7-45EE-9708-47716F743070}"/>
              </a:ext>
            </a:extLst>
          </p:cNvPr>
          <p:cNvSpPr/>
          <p:nvPr userDrawn="1"/>
        </p:nvSpPr>
        <p:spPr>
          <a:xfrm flipV="1">
            <a:off x="152400" y="-1"/>
            <a:ext cx="6238876" cy="6848475"/>
          </a:xfrm>
          <a:custGeom>
            <a:avLst/>
            <a:gdLst>
              <a:gd name="connsiteX0" fmla="*/ 0 w 6238876"/>
              <a:gd name="connsiteY0" fmla="*/ 0 h 6858000"/>
              <a:gd name="connsiteX1" fmla="*/ 4819651 w 6238876"/>
              <a:gd name="connsiteY1" fmla="*/ 0 h 6858000"/>
              <a:gd name="connsiteX2" fmla="*/ 6238876 w 6238876"/>
              <a:gd name="connsiteY2" fmla="*/ 5229225 h 6858000"/>
              <a:gd name="connsiteX3" fmla="*/ 4819651 w 6238876"/>
              <a:gd name="connsiteY3" fmla="*/ 6858000 h 6858000"/>
              <a:gd name="connsiteX4" fmla="*/ 0 w 6238876"/>
              <a:gd name="connsiteY4" fmla="*/ 6858000 h 6858000"/>
              <a:gd name="connsiteX0" fmla="*/ 0 w 6238876"/>
              <a:gd name="connsiteY0" fmla="*/ 0 h 6858000"/>
              <a:gd name="connsiteX1" fmla="*/ 4819651 w 6238876"/>
              <a:gd name="connsiteY1" fmla="*/ 0 h 6858000"/>
              <a:gd name="connsiteX2" fmla="*/ 6238876 w 6238876"/>
              <a:gd name="connsiteY2" fmla="*/ 5229225 h 6858000"/>
              <a:gd name="connsiteX3" fmla="*/ 4819651 w 6238876"/>
              <a:gd name="connsiteY3" fmla="*/ 6858000 h 6858000"/>
              <a:gd name="connsiteX4" fmla="*/ 0 w 6238876"/>
              <a:gd name="connsiteY4" fmla="*/ 6858000 h 6858000"/>
              <a:gd name="connsiteX5" fmla="*/ 0 w 6238876"/>
              <a:gd name="connsiteY5" fmla="*/ 0 h 6858000"/>
              <a:gd name="connsiteX0" fmla="*/ 0 w 6238876"/>
              <a:gd name="connsiteY0" fmla="*/ 0 h 6858000"/>
              <a:gd name="connsiteX1" fmla="*/ 4819651 w 6238876"/>
              <a:gd name="connsiteY1" fmla="*/ 0 h 6858000"/>
              <a:gd name="connsiteX2" fmla="*/ 6238876 w 6238876"/>
              <a:gd name="connsiteY2" fmla="*/ 5229225 h 6858000"/>
              <a:gd name="connsiteX3" fmla="*/ 4819651 w 6238876"/>
              <a:gd name="connsiteY3" fmla="*/ 6858000 h 6858000"/>
              <a:gd name="connsiteX4" fmla="*/ 0 w 6238876"/>
              <a:gd name="connsiteY4" fmla="*/ 6858000 h 6858000"/>
              <a:gd name="connsiteX5" fmla="*/ 0 w 6238876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38876" h="6858000">
                <a:moveTo>
                  <a:pt x="0" y="0"/>
                </a:moveTo>
                <a:lnTo>
                  <a:pt x="4819651" y="0"/>
                </a:lnTo>
                <a:cubicBezTo>
                  <a:pt x="4819651" y="1689100"/>
                  <a:pt x="5153027" y="4273550"/>
                  <a:pt x="6238876" y="5229225"/>
                </a:cubicBezTo>
                <a:cubicBezTo>
                  <a:pt x="5286376" y="5778500"/>
                  <a:pt x="4883152" y="6283325"/>
                  <a:pt x="4819651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" name="직선 연결선 6">
            <a:extLst>
              <a:ext uri="{FF2B5EF4-FFF2-40B4-BE49-F238E27FC236}">
                <a16:creationId xmlns="" xmlns:a16="http://schemas.microsoft.com/office/drawing/2014/main" id="{E34B3B3A-542A-46E1-A720-8928C9B91FC2}"/>
              </a:ext>
            </a:extLst>
          </p:cNvPr>
          <p:cNvCxnSpPr>
            <a:cxnSpLocks/>
          </p:cNvCxnSpPr>
          <p:nvPr userDrawn="1"/>
        </p:nvCxnSpPr>
        <p:spPr>
          <a:xfrm>
            <a:off x="6238876" y="1638302"/>
            <a:ext cx="595312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그림 개체 틀 15">
            <a:extLst>
              <a:ext uri="{FF2B5EF4-FFF2-40B4-BE49-F238E27FC236}">
                <a16:creationId xmlns="" xmlns:a16="http://schemas.microsoft.com/office/drawing/2014/main" id="{F31766EE-B13B-4F0C-AAE1-FB140846B86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238876" cy="6858000"/>
          </a:xfrm>
          <a:custGeom>
            <a:avLst/>
            <a:gdLst>
              <a:gd name="connsiteX0" fmla="*/ 0 w 6238876"/>
              <a:gd name="connsiteY0" fmla="*/ 0 h 6858000"/>
              <a:gd name="connsiteX1" fmla="*/ 4819651 w 6238876"/>
              <a:gd name="connsiteY1" fmla="*/ 0 h 6858000"/>
              <a:gd name="connsiteX2" fmla="*/ 6238876 w 6238876"/>
              <a:gd name="connsiteY2" fmla="*/ 1628775 h 6858000"/>
              <a:gd name="connsiteX3" fmla="*/ 4819651 w 6238876"/>
              <a:gd name="connsiteY3" fmla="*/ 6858000 h 6858000"/>
              <a:gd name="connsiteX4" fmla="*/ 0 w 623887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8876" h="6858000">
                <a:moveTo>
                  <a:pt x="0" y="0"/>
                </a:moveTo>
                <a:lnTo>
                  <a:pt x="4819651" y="0"/>
                </a:lnTo>
                <a:cubicBezTo>
                  <a:pt x="4845052" y="371475"/>
                  <a:pt x="5222876" y="1143000"/>
                  <a:pt x="6238876" y="1628775"/>
                </a:cubicBezTo>
                <a:cubicBezTo>
                  <a:pt x="5153027" y="2584450"/>
                  <a:pt x="4819651" y="5168900"/>
                  <a:pt x="4819651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979247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자유형: 도형 19">
            <a:extLst>
              <a:ext uri="{FF2B5EF4-FFF2-40B4-BE49-F238E27FC236}">
                <a16:creationId xmlns="" xmlns:a16="http://schemas.microsoft.com/office/drawing/2014/main" id="{586A9378-5329-4795-BD81-E4B63FD478E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030709" y="1366318"/>
            <a:ext cx="1822409" cy="2586876"/>
          </a:xfrm>
          <a:custGeom>
            <a:avLst/>
            <a:gdLst>
              <a:gd name="connsiteX0" fmla="*/ 863642 w 1822409"/>
              <a:gd name="connsiteY0" fmla="*/ 0 h 2586876"/>
              <a:gd name="connsiteX1" fmla="*/ 1706307 w 1822409"/>
              <a:gd name="connsiteY1" fmla="*/ 2577164 h 2586876"/>
              <a:gd name="connsiteX2" fmla="*/ 0 w 1822409"/>
              <a:gd name="connsiteY2" fmla="*/ 2586876 h 258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2409" h="2586876">
                <a:moveTo>
                  <a:pt x="863642" y="0"/>
                </a:moveTo>
                <a:cubicBezTo>
                  <a:pt x="1679882" y="581132"/>
                  <a:pt x="2021522" y="1626487"/>
                  <a:pt x="1706307" y="2577164"/>
                </a:cubicBezTo>
                <a:lnTo>
                  <a:pt x="0" y="25868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자유형: 도형 12">
            <a:extLst>
              <a:ext uri="{FF2B5EF4-FFF2-40B4-BE49-F238E27FC236}">
                <a16:creationId xmlns="" xmlns:a16="http://schemas.microsoft.com/office/drawing/2014/main" id="{417FB495-1718-4B12-A0EC-D01DB876E6E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18317" y="932349"/>
            <a:ext cx="2719605" cy="2144179"/>
          </a:xfrm>
          <a:custGeom>
            <a:avLst/>
            <a:gdLst>
              <a:gd name="connsiteX0" fmla="*/ 1401769 w 2719605"/>
              <a:gd name="connsiteY0" fmla="*/ 1 h 2144179"/>
              <a:gd name="connsiteX1" fmla="*/ 2719605 w 2719605"/>
              <a:gd name="connsiteY1" fmla="*/ 421978 h 2144179"/>
              <a:gd name="connsiteX2" fmla="*/ 2144640 w 2719605"/>
              <a:gd name="connsiteY2" fmla="*/ 2144179 h 2144179"/>
              <a:gd name="connsiteX3" fmla="*/ 2136701 w 2719605"/>
              <a:gd name="connsiteY3" fmla="*/ 2144179 h 2144179"/>
              <a:gd name="connsiteX4" fmla="*/ 0 w 2719605"/>
              <a:gd name="connsiteY4" fmla="*/ 480476 h 2144179"/>
              <a:gd name="connsiteX5" fmla="*/ 1401769 w 2719605"/>
              <a:gd name="connsiteY5" fmla="*/ 1 h 2144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19605" h="2144179">
                <a:moveTo>
                  <a:pt x="1401769" y="1"/>
                </a:moveTo>
                <a:cubicBezTo>
                  <a:pt x="1863929" y="178"/>
                  <a:pt x="2326036" y="140289"/>
                  <a:pt x="2719605" y="421978"/>
                </a:cubicBezTo>
                <a:lnTo>
                  <a:pt x="2144640" y="2144179"/>
                </a:lnTo>
                <a:lnTo>
                  <a:pt x="2136701" y="2144179"/>
                </a:lnTo>
                <a:lnTo>
                  <a:pt x="0" y="480476"/>
                </a:lnTo>
                <a:cubicBezTo>
                  <a:pt x="412291" y="159962"/>
                  <a:pt x="907061" y="-188"/>
                  <a:pt x="1401769" y="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4" name="자유형: 도형 23">
            <a:extLst>
              <a:ext uri="{FF2B5EF4-FFF2-40B4-BE49-F238E27FC236}">
                <a16:creationId xmlns="" xmlns:a16="http://schemas.microsoft.com/office/drawing/2014/main" id="{4FE3062D-0FB9-425A-A589-68F4CEA8D72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12013" y="4022252"/>
            <a:ext cx="2626805" cy="1570156"/>
          </a:xfrm>
          <a:custGeom>
            <a:avLst/>
            <a:gdLst>
              <a:gd name="connsiteX0" fmla="*/ 462339 w 2626805"/>
              <a:gd name="connsiteY0" fmla="*/ 1569148 h 1570156"/>
              <a:gd name="connsiteX1" fmla="*/ 483227 w 2626805"/>
              <a:gd name="connsiteY1" fmla="*/ 1569612 h 1570156"/>
              <a:gd name="connsiteX2" fmla="*/ 471294 w 2626805"/>
              <a:gd name="connsiteY2" fmla="*/ 1570156 h 1570156"/>
              <a:gd name="connsiteX3" fmla="*/ 462562 w 2626805"/>
              <a:gd name="connsiteY3" fmla="*/ 1569858 h 1570156"/>
              <a:gd name="connsiteX4" fmla="*/ 2626805 w 2626805"/>
              <a:gd name="connsiteY4" fmla="*/ 0 h 1570156"/>
              <a:gd name="connsiteX5" fmla="*/ 495284 w 2626805"/>
              <a:gd name="connsiteY5" fmla="*/ 1569062 h 1570156"/>
              <a:gd name="connsiteX6" fmla="*/ 0 w 2626805"/>
              <a:gd name="connsiteY6" fmla="*/ 14951 h 157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26805" h="1570156">
                <a:moveTo>
                  <a:pt x="462339" y="1569148"/>
                </a:moveTo>
                <a:lnTo>
                  <a:pt x="483227" y="1569612"/>
                </a:lnTo>
                <a:cubicBezTo>
                  <a:pt x="479254" y="1570099"/>
                  <a:pt x="475275" y="1570133"/>
                  <a:pt x="471294" y="1570156"/>
                </a:cubicBezTo>
                <a:lnTo>
                  <a:pt x="462562" y="1569858"/>
                </a:lnTo>
                <a:close/>
                <a:moveTo>
                  <a:pt x="2626805" y="0"/>
                </a:moveTo>
                <a:cubicBezTo>
                  <a:pt x="2323053" y="924730"/>
                  <a:pt x="1466758" y="1554229"/>
                  <a:pt x="495284" y="1569062"/>
                </a:cubicBezTo>
                <a:lnTo>
                  <a:pt x="0" y="149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6" name="자유형: 도형 25">
            <a:extLst>
              <a:ext uri="{FF2B5EF4-FFF2-40B4-BE49-F238E27FC236}">
                <a16:creationId xmlns="" xmlns:a16="http://schemas.microsoft.com/office/drawing/2014/main" id="{C4C57A6F-87E6-418B-8AAD-B2B59AF316B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2163" y="3145586"/>
            <a:ext cx="2195336" cy="2446823"/>
          </a:xfrm>
          <a:custGeom>
            <a:avLst/>
            <a:gdLst>
              <a:gd name="connsiteX0" fmla="*/ 1374390 w 2195336"/>
              <a:gd name="connsiteY0" fmla="*/ 0 h 2446823"/>
              <a:gd name="connsiteX1" fmla="*/ 2151590 w 2195336"/>
              <a:gd name="connsiteY1" fmla="*/ 2438716 h 2446823"/>
              <a:gd name="connsiteX2" fmla="*/ 2195126 w 2195336"/>
              <a:gd name="connsiteY2" fmla="*/ 2439683 h 2446823"/>
              <a:gd name="connsiteX3" fmla="*/ 2195336 w 2195336"/>
              <a:gd name="connsiteY3" fmla="*/ 2440337 h 2446823"/>
              <a:gd name="connsiteX4" fmla="*/ 2192990 w 2195336"/>
              <a:gd name="connsiteY4" fmla="*/ 2440444 h 2446823"/>
              <a:gd name="connsiteX5" fmla="*/ 2151693 w 2195336"/>
              <a:gd name="connsiteY5" fmla="*/ 2439035 h 2446823"/>
              <a:gd name="connsiteX6" fmla="*/ 2154077 w 2195336"/>
              <a:gd name="connsiteY6" fmla="*/ 2446517 h 2446823"/>
              <a:gd name="connsiteX7" fmla="*/ 0 w 2195336"/>
              <a:gd name="connsiteY7" fmla="*/ 1016322 h 2446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95336" h="2446823">
                <a:moveTo>
                  <a:pt x="1374390" y="0"/>
                </a:moveTo>
                <a:lnTo>
                  <a:pt x="2151590" y="2438716"/>
                </a:lnTo>
                <a:lnTo>
                  <a:pt x="2195126" y="2439683"/>
                </a:lnTo>
                <a:lnTo>
                  <a:pt x="2195336" y="2440337"/>
                </a:lnTo>
                <a:lnTo>
                  <a:pt x="2192990" y="2440444"/>
                </a:lnTo>
                <a:lnTo>
                  <a:pt x="2151693" y="2439035"/>
                </a:lnTo>
                <a:lnTo>
                  <a:pt x="2154077" y="2446517"/>
                </a:lnTo>
                <a:cubicBezTo>
                  <a:pt x="1203619" y="2462028"/>
                  <a:pt x="349619" y="1887845"/>
                  <a:pt x="0" y="101632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915900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7D32F2C-61AB-4F53-974F-EF55F3B927E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20000"/>
                </a:schemeClr>
              </a:gs>
              <a:gs pos="100000">
                <a:schemeClr val="accent3">
                  <a:alpha val="2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C937F504-2D2E-46CE-A49B-2BC7B5136AD3}"/>
              </a:ext>
            </a:extLst>
          </p:cNvPr>
          <p:cNvGrpSpPr/>
          <p:nvPr userDrawn="1"/>
        </p:nvGrpSpPr>
        <p:grpSpPr>
          <a:xfrm>
            <a:off x="228934" y="208564"/>
            <a:ext cx="739114" cy="6440872"/>
            <a:chOff x="421439" y="107680"/>
            <a:chExt cx="739114" cy="6440872"/>
          </a:xfrm>
        </p:grpSpPr>
        <p:grpSp>
          <p:nvGrpSpPr>
            <p:cNvPr id="3" name="Graphic 185">
              <a:extLst>
                <a:ext uri="{FF2B5EF4-FFF2-40B4-BE49-F238E27FC236}">
                  <a16:creationId xmlns="" xmlns:a16="http://schemas.microsoft.com/office/drawing/2014/main" id="{1FABB2BA-A497-49F2-95AF-BAAE2DC8E3ED}"/>
                </a:ext>
              </a:extLst>
            </p:cNvPr>
            <p:cNvGrpSpPr/>
            <p:nvPr userDrawn="1"/>
          </p:nvGrpSpPr>
          <p:grpSpPr>
            <a:xfrm rot="16200000">
              <a:off x="-806454" y="1368607"/>
              <a:ext cx="3227934" cy="706080"/>
              <a:chOff x="1526131" y="3355119"/>
              <a:chExt cx="1693505" cy="370438"/>
            </a:xfrm>
            <a:solidFill>
              <a:srgbClr val="FFFFFF">
                <a:alpha val="14000"/>
              </a:srgbClr>
            </a:solidFill>
          </p:grpSpPr>
          <p:sp>
            <p:nvSpPr>
              <p:cNvPr id="4" name="Freeform: Shape 3">
                <a:extLst>
                  <a:ext uri="{FF2B5EF4-FFF2-40B4-BE49-F238E27FC236}">
                    <a16:creationId xmlns="" xmlns:a16="http://schemas.microsoft.com/office/drawing/2014/main" id="{4C90A1D4-00F2-4CC5-B5CA-AE0F61E1B893}"/>
                  </a:ext>
                </a:extLst>
              </p:cNvPr>
              <p:cNvSpPr/>
              <p:nvPr/>
            </p:nvSpPr>
            <p:spPr>
              <a:xfrm>
                <a:off x="3003006" y="3378949"/>
                <a:ext cx="216630" cy="346608"/>
              </a:xfrm>
              <a:custGeom>
                <a:avLst/>
                <a:gdLst>
                  <a:gd name="connsiteX0" fmla="*/ 170596 w 216630"/>
                  <a:gd name="connsiteY0" fmla="*/ 330902 h 346608"/>
                  <a:gd name="connsiteX1" fmla="*/ 142434 w 216630"/>
                  <a:gd name="connsiteY1" fmla="*/ 317905 h 346608"/>
                  <a:gd name="connsiteX2" fmla="*/ 27620 w 216630"/>
                  <a:gd name="connsiteY2" fmla="*/ 198758 h 346608"/>
                  <a:gd name="connsiteX3" fmla="*/ 27620 w 216630"/>
                  <a:gd name="connsiteY3" fmla="*/ 142434 h 346608"/>
                  <a:gd name="connsiteX4" fmla="*/ 146767 w 216630"/>
                  <a:gd name="connsiteY4" fmla="*/ 27620 h 346608"/>
                  <a:gd name="connsiteX5" fmla="*/ 205257 w 216630"/>
                  <a:gd name="connsiteY5" fmla="*/ 27620 h 346608"/>
                  <a:gd name="connsiteX6" fmla="*/ 205257 w 216630"/>
                  <a:gd name="connsiteY6" fmla="*/ 86110 h 346608"/>
                  <a:gd name="connsiteX7" fmla="*/ 116439 w 216630"/>
                  <a:gd name="connsiteY7" fmla="*/ 172762 h 346608"/>
                  <a:gd name="connsiteX8" fmla="*/ 203091 w 216630"/>
                  <a:gd name="connsiteY8" fmla="*/ 261581 h 346608"/>
                  <a:gd name="connsiteX9" fmla="*/ 203091 w 216630"/>
                  <a:gd name="connsiteY9" fmla="*/ 320071 h 346608"/>
                  <a:gd name="connsiteX10" fmla="*/ 170596 w 216630"/>
                  <a:gd name="connsiteY10" fmla="*/ 330902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0596" y="330902"/>
                    </a:moveTo>
                    <a:cubicBezTo>
                      <a:pt x="159765" y="330902"/>
                      <a:pt x="148933" y="326570"/>
                      <a:pt x="142434" y="317905"/>
                    </a:cubicBezTo>
                    <a:lnTo>
                      <a:pt x="27620" y="198758"/>
                    </a:lnTo>
                    <a:cubicBezTo>
                      <a:pt x="12456" y="183594"/>
                      <a:pt x="12456" y="157598"/>
                      <a:pt x="27620" y="142434"/>
                    </a:cubicBezTo>
                    <a:lnTo>
                      <a:pt x="146767" y="27620"/>
                    </a:lnTo>
                    <a:cubicBezTo>
                      <a:pt x="161931" y="12456"/>
                      <a:pt x="187927" y="12456"/>
                      <a:pt x="205257" y="27620"/>
                    </a:cubicBezTo>
                    <a:cubicBezTo>
                      <a:pt x="220421" y="42784"/>
                      <a:pt x="220421" y="68780"/>
                      <a:pt x="205257" y="86110"/>
                    </a:cubicBezTo>
                    <a:lnTo>
                      <a:pt x="116439" y="172762"/>
                    </a:lnTo>
                    <a:lnTo>
                      <a:pt x="203091" y="261581"/>
                    </a:lnTo>
                    <a:cubicBezTo>
                      <a:pt x="218255" y="276745"/>
                      <a:pt x="218255" y="302740"/>
                      <a:pt x="203091" y="320071"/>
                    </a:cubicBezTo>
                    <a:cubicBezTo>
                      <a:pt x="192259" y="326570"/>
                      <a:pt x="181428" y="330902"/>
                      <a:pt x="170596" y="3309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="" xmlns:a16="http://schemas.microsoft.com/office/drawing/2014/main" id="{DACC894D-85E2-4828-AB79-8A1CE3FB7AD3}"/>
                  </a:ext>
                </a:extLst>
              </p:cNvPr>
              <p:cNvSpPr/>
              <p:nvPr/>
            </p:nvSpPr>
            <p:spPr>
              <a:xfrm>
                <a:off x="2792875" y="3374616"/>
                <a:ext cx="216630" cy="346608"/>
              </a:xfrm>
              <a:custGeom>
                <a:avLst/>
                <a:gdLst>
                  <a:gd name="connsiteX0" fmla="*/ 170596 w 216630"/>
                  <a:gd name="connsiteY0" fmla="*/ 330902 h 346608"/>
                  <a:gd name="connsiteX1" fmla="*/ 142434 w 216630"/>
                  <a:gd name="connsiteY1" fmla="*/ 317905 h 346608"/>
                  <a:gd name="connsiteX2" fmla="*/ 27620 w 216630"/>
                  <a:gd name="connsiteY2" fmla="*/ 200924 h 346608"/>
                  <a:gd name="connsiteX3" fmla="*/ 27620 w 216630"/>
                  <a:gd name="connsiteY3" fmla="*/ 142434 h 346608"/>
                  <a:gd name="connsiteX4" fmla="*/ 146767 w 216630"/>
                  <a:gd name="connsiteY4" fmla="*/ 27620 h 346608"/>
                  <a:gd name="connsiteX5" fmla="*/ 205257 w 216630"/>
                  <a:gd name="connsiteY5" fmla="*/ 27620 h 346608"/>
                  <a:gd name="connsiteX6" fmla="*/ 205257 w 216630"/>
                  <a:gd name="connsiteY6" fmla="*/ 86110 h 346608"/>
                  <a:gd name="connsiteX7" fmla="*/ 116439 w 216630"/>
                  <a:gd name="connsiteY7" fmla="*/ 172762 h 346608"/>
                  <a:gd name="connsiteX8" fmla="*/ 203091 w 216630"/>
                  <a:gd name="connsiteY8" fmla="*/ 261581 h 346608"/>
                  <a:gd name="connsiteX9" fmla="*/ 203091 w 216630"/>
                  <a:gd name="connsiteY9" fmla="*/ 320071 h 346608"/>
                  <a:gd name="connsiteX10" fmla="*/ 170596 w 216630"/>
                  <a:gd name="connsiteY10" fmla="*/ 330902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0596" y="330902"/>
                    </a:moveTo>
                    <a:cubicBezTo>
                      <a:pt x="159765" y="330902"/>
                      <a:pt x="148933" y="326570"/>
                      <a:pt x="142434" y="317905"/>
                    </a:cubicBezTo>
                    <a:lnTo>
                      <a:pt x="27620" y="200924"/>
                    </a:lnTo>
                    <a:cubicBezTo>
                      <a:pt x="12456" y="185760"/>
                      <a:pt x="12456" y="159765"/>
                      <a:pt x="27620" y="142434"/>
                    </a:cubicBezTo>
                    <a:lnTo>
                      <a:pt x="146767" y="27620"/>
                    </a:lnTo>
                    <a:cubicBezTo>
                      <a:pt x="161931" y="12456"/>
                      <a:pt x="187927" y="12456"/>
                      <a:pt x="205257" y="27620"/>
                    </a:cubicBezTo>
                    <a:cubicBezTo>
                      <a:pt x="220421" y="42784"/>
                      <a:pt x="220421" y="68780"/>
                      <a:pt x="205257" y="86110"/>
                    </a:cubicBezTo>
                    <a:lnTo>
                      <a:pt x="116439" y="172762"/>
                    </a:lnTo>
                    <a:lnTo>
                      <a:pt x="203091" y="261581"/>
                    </a:lnTo>
                    <a:cubicBezTo>
                      <a:pt x="218255" y="276745"/>
                      <a:pt x="218255" y="302740"/>
                      <a:pt x="203091" y="320071"/>
                    </a:cubicBezTo>
                    <a:cubicBezTo>
                      <a:pt x="192259" y="326570"/>
                      <a:pt x="181428" y="330902"/>
                      <a:pt x="170596" y="3309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="" xmlns:a16="http://schemas.microsoft.com/office/drawing/2014/main" id="{0849AFD7-4687-4443-8ED6-AF1EAD0D1DB6}"/>
                  </a:ext>
                </a:extLst>
              </p:cNvPr>
              <p:cNvSpPr/>
              <p:nvPr/>
            </p:nvSpPr>
            <p:spPr>
              <a:xfrm>
                <a:off x="2582744" y="3370284"/>
                <a:ext cx="216630" cy="346608"/>
              </a:xfrm>
              <a:custGeom>
                <a:avLst/>
                <a:gdLst>
                  <a:gd name="connsiteX0" fmla="*/ 170596 w 216630"/>
                  <a:gd name="connsiteY0" fmla="*/ 333069 h 346608"/>
                  <a:gd name="connsiteX1" fmla="*/ 142434 w 216630"/>
                  <a:gd name="connsiteY1" fmla="*/ 320071 h 346608"/>
                  <a:gd name="connsiteX2" fmla="*/ 27620 w 216630"/>
                  <a:gd name="connsiteY2" fmla="*/ 200924 h 346608"/>
                  <a:gd name="connsiteX3" fmla="*/ 27620 w 216630"/>
                  <a:gd name="connsiteY3" fmla="*/ 142434 h 346608"/>
                  <a:gd name="connsiteX4" fmla="*/ 146767 w 216630"/>
                  <a:gd name="connsiteY4" fmla="*/ 27620 h 346608"/>
                  <a:gd name="connsiteX5" fmla="*/ 205257 w 216630"/>
                  <a:gd name="connsiteY5" fmla="*/ 27620 h 346608"/>
                  <a:gd name="connsiteX6" fmla="*/ 205257 w 216630"/>
                  <a:gd name="connsiteY6" fmla="*/ 86110 h 346608"/>
                  <a:gd name="connsiteX7" fmla="*/ 116439 w 216630"/>
                  <a:gd name="connsiteY7" fmla="*/ 172762 h 346608"/>
                  <a:gd name="connsiteX8" fmla="*/ 203091 w 216630"/>
                  <a:gd name="connsiteY8" fmla="*/ 261581 h 346608"/>
                  <a:gd name="connsiteX9" fmla="*/ 203091 w 216630"/>
                  <a:gd name="connsiteY9" fmla="*/ 320071 h 346608"/>
                  <a:gd name="connsiteX10" fmla="*/ 170596 w 216630"/>
                  <a:gd name="connsiteY10" fmla="*/ 333069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0596" y="333069"/>
                    </a:moveTo>
                    <a:cubicBezTo>
                      <a:pt x="159765" y="333069"/>
                      <a:pt x="148933" y="328736"/>
                      <a:pt x="142434" y="320071"/>
                    </a:cubicBezTo>
                    <a:lnTo>
                      <a:pt x="27620" y="200924"/>
                    </a:lnTo>
                    <a:cubicBezTo>
                      <a:pt x="12456" y="185760"/>
                      <a:pt x="12456" y="159765"/>
                      <a:pt x="27620" y="142434"/>
                    </a:cubicBezTo>
                    <a:lnTo>
                      <a:pt x="146767" y="27620"/>
                    </a:lnTo>
                    <a:cubicBezTo>
                      <a:pt x="161931" y="12456"/>
                      <a:pt x="187927" y="12456"/>
                      <a:pt x="205257" y="27620"/>
                    </a:cubicBezTo>
                    <a:cubicBezTo>
                      <a:pt x="220421" y="42784"/>
                      <a:pt x="220421" y="68780"/>
                      <a:pt x="205257" y="86110"/>
                    </a:cubicBezTo>
                    <a:lnTo>
                      <a:pt x="116439" y="172762"/>
                    </a:lnTo>
                    <a:lnTo>
                      <a:pt x="203091" y="261581"/>
                    </a:lnTo>
                    <a:cubicBezTo>
                      <a:pt x="218255" y="276745"/>
                      <a:pt x="218255" y="302740"/>
                      <a:pt x="203091" y="320071"/>
                    </a:cubicBezTo>
                    <a:cubicBezTo>
                      <a:pt x="190093" y="328736"/>
                      <a:pt x="179261" y="333069"/>
                      <a:pt x="170596" y="33306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="" xmlns:a16="http://schemas.microsoft.com/office/drawing/2014/main" id="{90458CDE-2F49-4C4D-8F30-25B682BD6C2F}"/>
                  </a:ext>
                </a:extLst>
              </p:cNvPr>
              <p:cNvSpPr/>
              <p:nvPr/>
            </p:nvSpPr>
            <p:spPr>
              <a:xfrm>
                <a:off x="2370446" y="3368117"/>
                <a:ext cx="216630" cy="346608"/>
              </a:xfrm>
              <a:custGeom>
                <a:avLst/>
                <a:gdLst>
                  <a:gd name="connsiteX0" fmla="*/ 170596 w 216630"/>
                  <a:gd name="connsiteY0" fmla="*/ 330902 h 346608"/>
                  <a:gd name="connsiteX1" fmla="*/ 142434 w 216630"/>
                  <a:gd name="connsiteY1" fmla="*/ 317905 h 346608"/>
                  <a:gd name="connsiteX2" fmla="*/ 27620 w 216630"/>
                  <a:gd name="connsiteY2" fmla="*/ 198758 h 346608"/>
                  <a:gd name="connsiteX3" fmla="*/ 27620 w 216630"/>
                  <a:gd name="connsiteY3" fmla="*/ 140268 h 346608"/>
                  <a:gd name="connsiteX4" fmla="*/ 146767 w 216630"/>
                  <a:gd name="connsiteY4" fmla="*/ 27620 h 346608"/>
                  <a:gd name="connsiteX5" fmla="*/ 205257 w 216630"/>
                  <a:gd name="connsiteY5" fmla="*/ 27620 h 346608"/>
                  <a:gd name="connsiteX6" fmla="*/ 205257 w 216630"/>
                  <a:gd name="connsiteY6" fmla="*/ 86110 h 346608"/>
                  <a:gd name="connsiteX7" fmla="*/ 116439 w 216630"/>
                  <a:gd name="connsiteY7" fmla="*/ 172762 h 346608"/>
                  <a:gd name="connsiteX8" fmla="*/ 203091 w 216630"/>
                  <a:gd name="connsiteY8" fmla="*/ 261581 h 346608"/>
                  <a:gd name="connsiteX9" fmla="*/ 203091 w 216630"/>
                  <a:gd name="connsiteY9" fmla="*/ 320071 h 346608"/>
                  <a:gd name="connsiteX10" fmla="*/ 170596 w 216630"/>
                  <a:gd name="connsiteY10" fmla="*/ 330902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0596" y="330902"/>
                    </a:moveTo>
                    <a:cubicBezTo>
                      <a:pt x="159765" y="330902"/>
                      <a:pt x="148933" y="326570"/>
                      <a:pt x="142434" y="317905"/>
                    </a:cubicBezTo>
                    <a:lnTo>
                      <a:pt x="27620" y="198758"/>
                    </a:lnTo>
                    <a:cubicBezTo>
                      <a:pt x="12456" y="183594"/>
                      <a:pt x="12456" y="157598"/>
                      <a:pt x="27620" y="140268"/>
                    </a:cubicBezTo>
                    <a:lnTo>
                      <a:pt x="146767" y="27620"/>
                    </a:lnTo>
                    <a:cubicBezTo>
                      <a:pt x="161931" y="12456"/>
                      <a:pt x="187927" y="12456"/>
                      <a:pt x="205257" y="27620"/>
                    </a:cubicBezTo>
                    <a:cubicBezTo>
                      <a:pt x="220421" y="42784"/>
                      <a:pt x="220421" y="68780"/>
                      <a:pt x="205257" y="86110"/>
                    </a:cubicBezTo>
                    <a:lnTo>
                      <a:pt x="116439" y="172762"/>
                    </a:lnTo>
                    <a:lnTo>
                      <a:pt x="203091" y="261581"/>
                    </a:lnTo>
                    <a:cubicBezTo>
                      <a:pt x="218255" y="276745"/>
                      <a:pt x="218255" y="302740"/>
                      <a:pt x="203091" y="320071"/>
                    </a:cubicBezTo>
                    <a:cubicBezTo>
                      <a:pt x="192259" y="326570"/>
                      <a:pt x="181428" y="330902"/>
                      <a:pt x="170596" y="3309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="" xmlns:a16="http://schemas.microsoft.com/office/drawing/2014/main" id="{CD70904D-1276-47FC-B0B4-D9FB455440B5}"/>
                  </a:ext>
                </a:extLst>
              </p:cNvPr>
              <p:cNvSpPr/>
              <p:nvPr/>
            </p:nvSpPr>
            <p:spPr>
              <a:xfrm>
                <a:off x="2158406" y="3363785"/>
                <a:ext cx="216630" cy="346608"/>
              </a:xfrm>
              <a:custGeom>
                <a:avLst/>
                <a:gdLst>
                  <a:gd name="connsiteX0" fmla="*/ 172505 w 216630"/>
                  <a:gd name="connsiteY0" fmla="*/ 330902 h 346608"/>
                  <a:gd name="connsiteX1" fmla="*/ 144343 w 216630"/>
                  <a:gd name="connsiteY1" fmla="*/ 317905 h 346608"/>
                  <a:gd name="connsiteX2" fmla="*/ 27363 w 216630"/>
                  <a:gd name="connsiteY2" fmla="*/ 200924 h 346608"/>
                  <a:gd name="connsiteX3" fmla="*/ 29529 w 216630"/>
                  <a:gd name="connsiteY3" fmla="*/ 142434 h 346608"/>
                  <a:gd name="connsiteX4" fmla="*/ 148676 w 216630"/>
                  <a:gd name="connsiteY4" fmla="*/ 27620 h 346608"/>
                  <a:gd name="connsiteX5" fmla="*/ 207166 w 216630"/>
                  <a:gd name="connsiteY5" fmla="*/ 27620 h 346608"/>
                  <a:gd name="connsiteX6" fmla="*/ 207166 w 216630"/>
                  <a:gd name="connsiteY6" fmla="*/ 86110 h 346608"/>
                  <a:gd name="connsiteX7" fmla="*/ 118348 w 216630"/>
                  <a:gd name="connsiteY7" fmla="*/ 172762 h 346608"/>
                  <a:gd name="connsiteX8" fmla="*/ 205000 w 216630"/>
                  <a:gd name="connsiteY8" fmla="*/ 261581 h 346608"/>
                  <a:gd name="connsiteX9" fmla="*/ 205000 w 216630"/>
                  <a:gd name="connsiteY9" fmla="*/ 320071 h 346608"/>
                  <a:gd name="connsiteX10" fmla="*/ 172505 w 216630"/>
                  <a:gd name="connsiteY10" fmla="*/ 330902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2505" y="330902"/>
                    </a:moveTo>
                    <a:cubicBezTo>
                      <a:pt x="161674" y="330902"/>
                      <a:pt x="150842" y="326570"/>
                      <a:pt x="144343" y="317905"/>
                    </a:cubicBezTo>
                    <a:lnTo>
                      <a:pt x="27363" y="200924"/>
                    </a:lnTo>
                    <a:cubicBezTo>
                      <a:pt x="12199" y="183594"/>
                      <a:pt x="12199" y="157598"/>
                      <a:pt x="29529" y="142434"/>
                    </a:cubicBezTo>
                    <a:lnTo>
                      <a:pt x="148676" y="27620"/>
                    </a:lnTo>
                    <a:cubicBezTo>
                      <a:pt x="163840" y="12456"/>
                      <a:pt x="189836" y="12456"/>
                      <a:pt x="207166" y="27620"/>
                    </a:cubicBezTo>
                    <a:cubicBezTo>
                      <a:pt x="222330" y="42784"/>
                      <a:pt x="222330" y="68780"/>
                      <a:pt x="207166" y="86110"/>
                    </a:cubicBezTo>
                    <a:lnTo>
                      <a:pt x="118348" y="172762"/>
                    </a:lnTo>
                    <a:lnTo>
                      <a:pt x="205000" y="261581"/>
                    </a:lnTo>
                    <a:cubicBezTo>
                      <a:pt x="220164" y="276745"/>
                      <a:pt x="220164" y="302740"/>
                      <a:pt x="205000" y="320071"/>
                    </a:cubicBezTo>
                    <a:cubicBezTo>
                      <a:pt x="192002" y="328736"/>
                      <a:pt x="183337" y="330902"/>
                      <a:pt x="172505" y="3309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="" xmlns:a16="http://schemas.microsoft.com/office/drawing/2014/main" id="{675AAC2F-F5B2-467B-8D92-F1562C6F9BA3}"/>
                  </a:ext>
                </a:extLst>
              </p:cNvPr>
              <p:cNvSpPr/>
              <p:nvPr/>
            </p:nvSpPr>
            <p:spPr>
              <a:xfrm>
                <a:off x="1948559" y="3361618"/>
                <a:ext cx="216630" cy="346608"/>
              </a:xfrm>
              <a:custGeom>
                <a:avLst/>
                <a:gdLst>
                  <a:gd name="connsiteX0" fmla="*/ 172221 w 216630"/>
                  <a:gd name="connsiteY0" fmla="*/ 330902 h 346608"/>
                  <a:gd name="connsiteX1" fmla="*/ 144059 w 216630"/>
                  <a:gd name="connsiteY1" fmla="*/ 317905 h 346608"/>
                  <a:gd name="connsiteX2" fmla="*/ 27079 w 216630"/>
                  <a:gd name="connsiteY2" fmla="*/ 198758 h 346608"/>
                  <a:gd name="connsiteX3" fmla="*/ 16247 w 216630"/>
                  <a:gd name="connsiteY3" fmla="*/ 170596 h 346608"/>
                  <a:gd name="connsiteX4" fmla="*/ 29245 w 216630"/>
                  <a:gd name="connsiteY4" fmla="*/ 142434 h 346608"/>
                  <a:gd name="connsiteX5" fmla="*/ 148392 w 216630"/>
                  <a:gd name="connsiteY5" fmla="*/ 27620 h 346608"/>
                  <a:gd name="connsiteX6" fmla="*/ 206882 w 216630"/>
                  <a:gd name="connsiteY6" fmla="*/ 27620 h 346608"/>
                  <a:gd name="connsiteX7" fmla="*/ 206882 w 216630"/>
                  <a:gd name="connsiteY7" fmla="*/ 86110 h 346608"/>
                  <a:gd name="connsiteX8" fmla="*/ 118063 w 216630"/>
                  <a:gd name="connsiteY8" fmla="*/ 172762 h 346608"/>
                  <a:gd name="connsiteX9" fmla="*/ 204715 w 216630"/>
                  <a:gd name="connsiteY9" fmla="*/ 261581 h 346608"/>
                  <a:gd name="connsiteX10" fmla="*/ 204715 w 216630"/>
                  <a:gd name="connsiteY10" fmla="*/ 320071 h 346608"/>
                  <a:gd name="connsiteX11" fmla="*/ 172221 w 216630"/>
                  <a:gd name="connsiteY11" fmla="*/ 330902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6630" h="346608">
                    <a:moveTo>
                      <a:pt x="172221" y="330902"/>
                    </a:moveTo>
                    <a:cubicBezTo>
                      <a:pt x="161389" y="330902"/>
                      <a:pt x="150558" y="326570"/>
                      <a:pt x="144059" y="317905"/>
                    </a:cubicBezTo>
                    <a:lnTo>
                      <a:pt x="27079" y="198758"/>
                    </a:lnTo>
                    <a:cubicBezTo>
                      <a:pt x="20580" y="190093"/>
                      <a:pt x="16247" y="181428"/>
                      <a:pt x="16247" y="170596"/>
                    </a:cubicBezTo>
                    <a:cubicBezTo>
                      <a:pt x="16247" y="159765"/>
                      <a:pt x="20580" y="148933"/>
                      <a:pt x="29245" y="142434"/>
                    </a:cubicBezTo>
                    <a:lnTo>
                      <a:pt x="148392" y="27620"/>
                    </a:lnTo>
                    <a:cubicBezTo>
                      <a:pt x="163556" y="12456"/>
                      <a:pt x="189551" y="12456"/>
                      <a:pt x="206882" y="27620"/>
                    </a:cubicBezTo>
                    <a:cubicBezTo>
                      <a:pt x="222046" y="42784"/>
                      <a:pt x="222046" y="68780"/>
                      <a:pt x="206882" y="86110"/>
                    </a:cubicBezTo>
                    <a:lnTo>
                      <a:pt x="118063" y="172762"/>
                    </a:lnTo>
                    <a:lnTo>
                      <a:pt x="204715" y="261581"/>
                    </a:lnTo>
                    <a:cubicBezTo>
                      <a:pt x="219879" y="276745"/>
                      <a:pt x="219879" y="302740"/>
                      <a:pt x="204715" y="320071"/>
                    </a:cubicBezTo>
                    <a:cubicBezTo>
                      <a:pt x="191718" y="326570"/>
                      <a:pt x="180886" y="330902"/>
                      <a:pt x="172221" y="3309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="" xmlns:a16="http://schemas.microsoft.com/office/drawing/2014/main" id="{1BFA2C24-587B-4F9C-BCEE-D8D801C0F512}"/>
                  </a:ext>
                </a:extLst>
              </p:cNvPr>
              <p:cNvSpPr/>
              <p:nvPr/>
            </p:nvSpPr>
            <p:spPr>
              <a:xfrm>
                <a:off x="1737887" y="3355119"/>
                <a:ext cx="216630" cy="346608"/>
              </a:xfrm>
              <a:custGeom>
                <a:avLst/>
                <a:gdLst>
                  <a:gd name="connsiteX0" fmla="*/ 170596 w 216630"/>
                  <a:gd name="connsiteY0" fmla="*/ 333069 h 346608"/>
                  <a:gd name="connsiteX1" fmla="*/ 142434 w 216630"/>
                  <a:gd name="connsiteY1" fmla="*/ 320071 h 346608"/>
                  <a:gd name="connsiteX2" fmla="*/ 27620 w 216630"/>
                  <a:gd name="connsiteY2" fmla="*/ 200924 h 346608"/>
                  <a:gd name="connsiteX3" fmla="*/ 27620 w 216630"/>
                  <a:gd name="connsiteY3" fmla="*/ 142434 h 346608"/>
                  <a:gd name="connsiteX4" fmla="*/ 146767 w 216630"/>
                  <a:gd name="connsiteY4" fmla="*/ 27620 h 346608"/>
                  <a:gd name="connsiteX5" fmla="*/ 205257 w 216630"/>
                  <a:gd name="connsiteY5" fmla="*/ 27620 h 346608"/>
                  <a:gd name="connsiteX6" fmla="*/ 205257 w 216630"/>
                  <a:gd name="connsiteY6" fmla="*/ 86110 h 346608"/>
                  <a:gd name="connsiteX7" fmla="*/ 116439 w 216630"/>
                  <a:gd name="connsiteY7" fmla="*/ 172762 h 346608"/>
                  <a:gd name="connsiteX8" fmla="*/ 203091 w 216630"/>
                  <a:gd name="connsiteY8" fmla="*/ 261581 h 346608"/>
                  <a:gd name="connsiteX9" fmla="*/ 203091 w 216630"/>
                  <a:gd name="connsiteY9" fmla="*/ 320071 h 346608"/>
                  <a:gd name="connsiteX10" fmla="*/ 170596 w 216630"/>
                  <a:gd name="connsiteY10" fmla="*/ 333069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0596" y="333069"/>
                    </a:moveTo>
                    <a:cubicBezTo>
                      <a:pt x="159765" y="333069"/>
                      <a:pt x="148933" y="328736"/>
                      <a:pt x="142434" y="320071"/>
                    </a:cubicBezTo>
                    <a:lnTo>
                      <a:pt x="27620" y="200924"/>
                    </a:lnTo>
                    <a:cubicBezTo>
                      <a:pt x="12456" y="185760"/>
                      <a:pt x="12456" y="159765"/>
                      <a:pt x="27620" y="142434"/>
                    </a:cubicBezTo>
                    <a:lnTo>
                      <a:pt x="146767" y="27620"/>
                    </a:lnTo>
                    <a:cubicBezTo>
                      <a:pt x="161931" y="12456"/>
                      <a:pt x="187927" y="12456"/>
                      <a:pt x="205257" y="27620"/>
                    </a:cubicBezTo>
                    <a:cubicBezTo>
                      <a:pt x="220421" y="42784"/>
                      <a:pt x="220421" y="68780"/>
                      <a:pt x="205257" y="86110"/>
                    </a:cubicBezTo>
                    <a:lnTo>
                      <a:pt x="116439" y="172762"/>
                    </a:lnTo>
                    <a:lnTo>
                      <a:pt x="203091" y="261581"/>
                    </a:lnTo>
                    <a:cubicBezTo>
                      <a:pt x="218255" y="276745"/>
                      <a:pt x="218255" y="302740"/>
                      <a:pt x="203091" y="320071"/>
                    </a:cubicBezTo>
                    <a:cubicBezTo>
                      <a:pt x="192259" y="328736"/>
                      <a:pt x="181428" y="333069"/>
                      <a:pt x="170596" y="33306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="" xmlns:a16="http://schemas.microsoft.com/office/drawing/2014/main" id="{4D42D3FF-42CC-43FE-B6DE-C9FFC1730DD2}"/>
                  </a:ext>
                </a:extLst>
              </p:cNvPr>
              <p:cNvSpPr/>
              <p:nvPr/>
            </p:nvSpPr>
            <p:spPr>
              <a:xfrm>
                <a:off x="1526131" y="3355119"/>
                <a:ext cx="216630" cy="324945"/>
              </a:xfrm>
              <a:custGeom>
                <a:avLst/>
                <a:gdLst>
                  <a:gd name="connsiteX0" fmla="*/ 172221 w 216630"/>
                  <a:gd name="connsiteY0" fmla="*/ 328736 h 324945"/>
                  <a:gd name="connsiteX1" fmla="*/ 144059 w 216630"/>
                  <a:gd name="connsiteY1" fmla="*/ 315738 h 324945"/>
                  <a:gd name="connsiteX2" fmla="*/ 27079 w 216630"/>
                  <a:gd name="connsiteY2" fmla="*/ 198758 h 324945"/>
                  <a:gd name="connsiteX3" fmla="*/ 16247 w 216630"/>
                  <a:gd name="connsiteY3" fmla="*/ 170596 h 324945"/>
                  <a:gd name="connsiteX4" fmla="*/ 29245 w 216630"/>
                  <a:gd name="connsiteY4" fmla="*/ 142434 h 324945"/>
                  <a:gd name="connsiteX5" fmla="*/ 148392 w 216630"/>
                  <a:gd name="connsiteY5" fmla="*/ 27620 h 324945"/>
                  <a:gd name="connsiteX6" fmla="*/ 206882 w 216630"/>
                  <a:gd name="connsiteY6" fmla="*/ 27620 h 324945"/>
                  <a:gd name="connsiteX7" fmla="*/ 206882 w 216630"/>
                  <a:gd name="connsiteY7" fmla="*/ 86110 h 324945"/>
                  <a:gd name="connsiteX8" fmla="*/ 118063 w 216630"/>
                  <a:gd name="connsiteY8" fmla="*/ 172762 h 324945"/>
                  <a:gd name="connsiteX9" fmla="*/ 204715 w 216630"/>
                  <a:gd name="connsiteY9" fmla="*/ 261581 h 324945"/>
                  <a:gd name="connsiteX10" fmla="*/ 204715 w 216630"/>
                  <a:gd name="connsiteY10" fmla="*/ 320071 h 324945"/>
                  <a:gd name="connsiteX11" fmla="*/ 172221 w 216630"/>
                  <a:gd name="connsiteY11" fmla="*/ 328736 h 324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6630" h="324945">
                    <a:moveTo>
                      <a:pt x="172221" y="328736"/>
                    </a:moveTo>
                    <a:cubicBezTo>
                      <a:pt x="161389" y="328736"/>
                      <a:pt x="150558" y="324403"/>
                      <a:pt x="144059" y="315738"/>
                    </a:cubicBezTo>
                    <a:lnTo>
                      <a:pt x="27079" y="198758"/>
                    </a:lnTo>
                    <a:cubicBezTo>
                      <a:pt x="20580" y="190093"/>
                      <a:pt x="16247" y="181428"/>
                      <a:pt x="16247" y="170596"/>
                    </a:cubicBezTo>
                    <a:cubicBezTo>
                      <a:pt x="16247" y="159765"/>
                      <a:pt x="20580" y="148933"/>
                      <a:pt x="29245" y="142434"/>
                    </a:cubicBezTo>
                    <a:lnTo>
                      <a:pt x="148392" y="27620"/>
                    </a:lnTo>
                    <a:cubicBezTo>
                      <a:pt x="163556" y="12456"/>
                      <a:pt x="189551" y="12456"/>
                      <a:pt x="206882" y="27620"/>
                    </a:cubicBezTo>
                    <a:cubicBezTo>
                      <a:pt x="222046" y="42784"/>
                      <a:pt x="222046" y="68780"/>
                      <a:pt x="206882" y="86110"/>
                    </a:cubicBezTo>
                    <a:lnTo>
                      <a:pt x="118063" y="172762"/>
                    </a:lnTo>
                    <a:lnTo>
                      <a:pt x="204715" y="261581"/>
                    </a:lnTo>
                    <a:cubicBezTo>
                      <a:pt x="219879" y="276745"/>
                      <a:pt x="219879" y="302740"/>
                      <a:pt x="204715" y="320071"/>
                    </a:cubicBezTo>
                    <a:cubicBezTo>
                      <a:pt x="191718" y="326570"/>
                      <a:pt x="183052" y="328736"/>
                      <a:pt x="172221" y="3287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3" name="Graphic 185">
              <a:extLst>
                <a:ext uri="{FF2B5EF4-FFF2-40B4-BE49-F238E27FC236}">
                  <a16:creationId xmlns="" xmlns:a16="http://schemas.microsoft.com/office/drawing/2014/main" id="{7D1826FF-7D88-4DAC-9EBB-050FEBDFF8E6}"/>
                </a:ext>
              </a:extLst>
            </p:cNvPr>
            <p:cNvGrpSpPr/>
            <p:nvPr userDrawn="1"/>
          </p:nvGrpSpPr>
          <p:grpSpPr>
            <a:xfrm rot="16200000">
              <a:off x="-839488" y="4581545"/>
              <a:ext cx="3227934" cy="706080"/>
              <a:chOff x="1526131" y="3355119"/>
              <a:chExt cx="1693505" cy="370438"/>
            </a:xfrm>
            <a:solidFill>
              <a:srgbClr val="FFFFFF">
                <a:alpha val="14000"/>
              </a:srgbClr>
            </a:solidFill>
          </p:grpSpPr>
          <p:sp>
            <p:nvSpPr>
              <p:cNvPr id="14" name="Freeform: Shape 13">
                <a:extLst>
                  <a:ext uri="{FF2B5EF4-FFF2-40B4-BE49-F238E27FC236}">
                    <a16:creationId xmlns="" xmlns:a16="http://schemas.microsoft.com/office/drawing/2014/main" id="{4AB8E7C8-46B1-40E3-881C-C529318E1177}"/>
                  </a:ext>
                </a:extLst>
              </p:cNvPr>
              <p:cNvSpPr/>
              <p:nvPr/>
            </p:nvSpPr>
            <p:spPr>
              <a:xfrm>
                <a:off x="3003006" y="3378949"/>
                <a:ext cx="216630" cy="346608"/>
              </a:xfrm>
              <a:custGeom>
                <a:avLst/>
                <a:gdLst>
                  <a:gd name="connsiteX0" fmla="*/ 170596 w 216630"/>
                  <a:gd name="connsiteY0" fmla="*/ 330902 h 346608"/>
                  <a:gd name="connsiteX1" fmla="*/ 142434 w 216630"/>
                  <a:gd name="connsiteY1" fmla="*/ 317905 h 346608"/>
                  <a:gd name="connsiteX2" fmla="*/ 27620 w 216630"/>
                  <a:gd name="connsiteY2" fmla="*/ 198758 h 346608"/>
                  <a:gd name="connsiteX3" fmla="*/ 27620 w 216630"/>
                  <a:gd name="connsiteY3" fmla="*/ 142434 h 346608"/>
                  <a:gd name="connsiteX4" fmla="*/ 146767 w 216630"/>
                  <a:gd name="connsiteY4" fmla="*/ 27620 h 346608"/>
                  <a:gd name="connsiteX5" fmla="*/ 205257 w 216630"/>
                  <a:gd name="connsiteY5" fmla="*/ 27620 h 346608"/>
                  <a:gd name="connsiteX6" fmla="*/ 205257 w 216630"/>
                  <a:gd name="connsiteY6" fmla="*/ 86110 h 346608"/>
                  <a:gd name="connsiteX7" fmla="*/ 116439 w 216630"/>
                  <a:gd name="connsiteY7" fmla="*/ 172762 h 346608"/>
                  <a:gd name="connsiteX8" fmla="*/ 203091 w 216630"/>
                  <a:gd name="connsiteY8" fmla="*/ 261581 h 346608"/>
                  <a:gd name="connsiteX9" fmla="*/ 203091 w 216630"/>
                  <a:gd name="connsiteY9" fmla="*/ 320071 h 346608"/>
                  <a:gd name="connsiteX10" fmla="*/ 170596 w 216630"/>
                  <a:gd name="connsiteY10" fmla="*/ 330902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0596" y="330902"/>
                    </a:moveTo>
                    <a:cubicBezTo>
                      <a:pt x="159765" y="330902"/>
                      <a:pt x="148933" y="326570"/>
                      <a:pt x="142434" y="317905"/>
                    </a:cubicBezTo>
                    <a:lnTo>
                      <a:pt x="27620" y="198758"/>
                    </a:lnTo>
                    <a:cubicBezTo>
                      <a:pt x="12456" y="183594"/>
                      <a:pt x="12456" y="157598"/>
                      <a:pt x="27620" y="142434"/>
                    </a:cubicBezTo>
                    <a:lnTo>
                      <a:pt x="146767" y="27620"/>
                    </a:lnTo>
                    <a:cubicBezTo>
                      <a:pt x="161931" y="12456"/>
                      <a:pt x="187927" y="12456"/>
                      <a:pt x="205257" y="27620"/>
                    </a:cubicBezTo>
                    <a:cubicBezTo>
                      <a:pt x="220421" y="42784"/>
                      <a:pt x="220421" y="68780"/>
                      <a:pt x="205257" y="86110"/>
                    </a:cubicBezTo>
                    <a:lnTo>
                      <a:pt x="116439" y="172762"/>
                    </a:lnTo>
                    <a:lnTo>
                      <a:pt x="203091" y="261581"/>
                    </a:lnTo>
                    <a:cubicBezTo>
                      <a:pt x="218255" y="276745"/>
                      <a:pt x="218255" y="302740"/>
                      <a:pt x="203091" y="320071"/>
                    </a:cubicBezTo>
                    <a:cubicBezTo>
                      <a:pt x="192259" y="326570"/>
                      <a:pt x="181428" y="330902"/>
                      <a:pt x="170596" y="3309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="" xmlns:a16="http://schemas.microsoft.com/office/drawing/2014/main" id="{BFE9E40D-B9CE-455B-B71C-1ACFD7FFDEAF}"/>
                  </a:ext>
                </a:extLst>
              </p:cNvPr>
              <p:cNvSpPr/>
              <p:nvPr/>
            </p:nvSpPr>
            <p:spPr>
              <a:xfrm>
                <a:off x="2792875" y="3374616"/>
                <a:ext cx="216630" cy="346608"/>
              </a:xfrm>
              <a:custGeom>
                <a:avLst/>
                <a:gdLst>
                  <a:gd name="connsiteX0" fmla="*/ 170596 w 216630"/>
                  <a:gd name="connsiteY0" fmla="*/ 330902 h 346608"/>
                  <a:gd name="connsiteX1" fmla="*/ 142434 w 216630"/>
                  <a:gd name="connsiteY1" fmla="*/ 317905 h 346608"/>
                  <a:gd name="connsiteX2" fmla="*/ 27620 w 216630"/>
                  <a:gd name="connsiteY2" fmla="*/ 200924 h 346608"/>
                  <a:gd name="connsiteX3" fmla="*/ 27620 w 216630"/>
                  <a:gd name="connsiteY3" fmla="*/ 142434 h 346608"/>
                  <a:gd name="connsiteX4" fmla="*/ 146767 w 216630"/>
                  <a:gd name="connsiteY4" fmla="*/ 27620 h 346608"/>
                  <a:gd name="connsiteX5" fmla="*/ 205257 w 216630"/>
                  <a:gd name="connsiteY5" fmla="*/ 27620 h 346608"/>
                  <a:gd name="connsiteX6" fmla="*/ 205257 w 216630"/>
                  <a:gd name="connsiteY6" fmla="*/ 86110 h 346608"/>
                  <a:gd name="connsiteX7" fmla="*/ 116439 w 216630"/>
                  <a:gd name="connsiteY7" fmla="*/ 172762 h 346608"/>
                  <a:gd name="connsiteX8" fmla="*/ 203091 w 216630"/>
                  <a:gd name="connsiteY8" fmla="*/ 261581 h 346608"/>
                  <a:gd name="connsiteX9" fmla="*/ 203091 w 216630"/>
                  <a:gd name="connsiteY9" fmla="*/ 320071 h 346608"/>
                  <a:gd name="connsiteX10" fmla="*/ 170596 w 216630"/>
                  <a:gd name="connsiteY10" fmla="*/ 330902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0596" y="330902"/>
                    </a:moveTo>
                    <a:cubicBezTo>
                      <a:pt x="159765" y="330902"/>
                      <a:pt x="148933" y="326570"/>
                      <a:pt x="142434" y="317905"/>
                    </a:cubicBezTo>
                    <a:lnTo>
                      <a:pt x="27620" y="200924"/>
                    </a:lnTo>
                    <a:cubicBezTo>
                      <a:pt x="12456" y="185760"/>
                      <a:pt x="12456" y="159765"/>
                      <a:pt x="27620" y="142434"/>
                    </a:cubicBezTo>
                    <a:lnTo>
                      <a:pt x="146767" y="27620"/>
                    </a:lnTo>
                    <a:cubicBezTo>
                      <a:pt x="161931" y="12456"/>
                      <a:pt x="187927" y="12456"/>
                      <a:pt x="205257" y="27620"/>
                    </a:cubicBezTo>
                    <a:cubicBezTo>
                      <a:pt x="220421" y="42784"/>
                      <a:pt x="220421" y="68780"/>
                      <a:pt x="205257" y="86110"/>
                    </a:cubicBezTo>
                    <a:lnTo>
                      <a:pt x="116439" y="172762"/>
                    </a:lnTo>
                    <a:lnTo>
                      <a:pt x="203091" y="261581"/>
                    </a:lnTo>
                    <a:cubicBezTo>
                      <a:pt x="218255" y="276745"/>
                      <a:pt x="218255" y="302740"/>
                      <a:pt x="203091" y="320071"/>
                    </a:cubicBezTo>
                    <a:cubicBezTo>
                      <a:pt x="192259" y="326570"/>
                      <a:pt x="181428" y="330902"/>
                      <a:pt x="170596" y="3309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="" xmlns:a16="http://schemas.microsoft.com/office/drawing/2014/main" id="{3B2FA1E4-7DEE-4B2C-9E4E-6367BFDF050A}"/>
                  </a:ext>
                </a:extLst>
              </p:cNvPr>
              <p:cNvSpPr/>
              <p:nvPr/>
            </p:nvSpPr>
            <p:spPr>
              <a:xfrm>
                <a:off x="2582744" y="3370284"/>
                <a:ext cx="216630" cy="346608"/>
              </a:xfrm>
              <a:custGeom>
                <a:avLst/>
                <a:gdLst>
                  <a:gd name="connsiteX0" fmla="*/ 170596 w 216630"/>
                  <a:gd name="connsiteY0" fmla="*/ 333069 h 346608"/>
                  <a:gd name="connsiteX1" fmla="*/ 142434 w 216630"/>
                  <a:gd name="connsiteY1" fmla="*/ 320071 h 346608"/>
                  <a:gd name="connsiteX2" fmla="*/ 27620 w 216630"/>
                  <a:gd name="connsiteY2" fmla="*/ 200924 h 346608"/>
                  <a:gd name="connsiteX3" fmla="*/ 27620 w 216630"/>
                  <a:gd name="connsiteY3" fmla="*/ 142434 h 346608"/>
                  <a:gd name="connsiteX4" fmla="*/ 146767 w 216630"/>
                  <a:gd name="connsiteY4" fmla="*/ 27620 h 346608"/>
                  <a:gd name="connsiteX5" fmla="*/ 205257 w 216630"/>
                  <a:gd name="connsiteY5" fmla="*/ 27620 h 346608"/>
                  <a:gd name="connsiteX6" fmla="*/ 205257 w 216630"/>
                  <a:gd name="connsiteY6" fmla="*/ 86110 h 346608"/>
                  <a:gd name="connsiteX7" fmla="*/ 116439 w 216630"/>
                  <a:gd name="connsiteY7" fmla="*/ 172762 h 346608"/>
                  <a:gd name="connsiteX8" fmla="*/ 203091 w 216630"/>
                  <a:gd name="connsiteY8" fmla="*/ 261581 h 346608"/>
                  <a:gd name="connsiteX9" fmla="*/ 203091 w 216630"/>
                  <a:gd name="connsiteY9" fmla="*/ 320071 h 346608"/>
                  <a:gd name="connsiteX10" fmla="*/ 170596 w 216630"/>
                  <a:gd name="connsiteY10" fmla="*/ 333069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0596" y="333069"/>
                    </a:moveTo>
                    <a:cubicBezTo>
                      <a:pt x="159765" y="333069"/>
                      <a:pt x="148933" y="328736"/>
                      <a:pt x="142434" y="320071"/>
                    </a:cubicBezTo>
                    <a:lnTo>
                      <a:pt x="27620" y="200924"/>
                    </a:lnTo>
                    <a:cubicBezTo>
                      <a:pt x="12456" y="185760"/>
                      <a:pt x="12456" y="159765"/>
                      <a:pt x="27620" y="142434"/>
                    </a:cubicBezTo>
                    <a:lnTo>
                      <a:pt x="146767" y="27620"/>
                    </a:lnTo>
                    <a:cubicBezTo>
                      <a:pt x="161931" y="12456"/>
                      <a:pt x="187927" y="12456"/>
                      <a:pt x="205257" y="27620"/>
                    </a:cubicBezTo>
                    <a:cubicBezTo>
                      <a:pt x="220421" y="42784"/>
                      <a:pt x="220421" y="68780"/>
                      <a:pt x="205257" y="86110"/>
                    </a:cubicBezTo>
                    <a:lnTo>
                      <a:pt x="116439" y="172762"/>
                    </a:lnTo>
                    <a:lnTo>
                      <a:pt x="203091" y="261581"/>
                    </a:lnTo>
                    <a:cubicBezTo>
                      <a:pt x="218255" y="276745"/>
                      <a:pt x="218255" y="302740"/>
                      <a:pt x="203091" y="320071"/>
                    </a:cubicBezTo>
                    <a:cubicBezTo>
                      <a:pt x="190093" y="328736"/>
                      <a:pt x="179261" y="333069"/>
                      <a:pt x="170596" y="33306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="" xmlns:a16="http://schemas.microsoft.com/office/drawing/2014/main" id="{0193450B-9F65-4BA5-99EC-AFD98F319BEC}"/>
                  </a:ext>
                </a:extLst>
              </p:cNvPr>
              <p:cNvSpPr/>
              <p:nvPr/>
            </p:nvSpPr>
            <p:spPr>
              <a:xfrm>
                <a:off x="2370446" y="3368117"/>
                <a:ext cx="216630" cy="346608"/>
              </a:xfrm>
              <a:custGeom>
                <a:avLst/>
                <a:gdLst>
                  <a:gd name="connsiteX0" fmla="*/ 170596 w 216630"/>
                  <a:gd name="connsiteY0" fmla="*/ 330902 h 346608"/>
                  <a:gd name="connsiteX1" fmla="*/ 142434 w 216630"/>
                  <a:gd name="connsiteY1" fmla="*/ 317905 h 346608"/>
                  <a:gd name="connsiteX2" fmla="*/ 27620 w 216630"/>
                  <a:gd name="connsiteY2" fmla="*/ 198758 h 346608"/>
                  <a:gd name="connsiteX3" fmla="*/ 27620 w 216630"/>
                  <a:gd name="connsiteY3" fmla="*/ 140268 h 346608"/>
                  <a:gd name="connsiteX4" fmla="*/ 146767 w 216630"/>
                  <a:gd name="connsiteY4" fmla="*/ 27620 h 346608"/>
                  <a:gd name="connsiteX5" fmla="*/ 205257 w 216630"/>
                  <a:gd name="connsiteY5" fmla="*/ 27620 h 346608"/>
                  <a:gd name="connsiteX6" fmla="*/ 205257 w 216630"/>
                  <a:gd name="connsiteY6" fmla="*/ 86110 h 346608"/>
                  <a:gd name="connsiteX7" fmla="*/ 116439 w 216630"/>
                  <a:gd name="connsiteY7" fmla="*/ 172762 h 346608"/>
                  <a:gd name="connsiteX8" fmla="*/ 203091 w 216630"/>
                  <a:gd name="connsiteY8" fmla="*/ 261581 h 346608"/>
                  <a:gd name="connsiteX9" fmla="*/ 203091 w 216630"/>
                  <a:gd name="connsiteY9" fmla="*/ 320071 h 346608"/>
                  <a:gd name="connsiteX10" fmla="*/ 170596 w 216630"/>
                  <a:gd name="connsiteY10" fmla="*/ 330902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0596" y="330902"/>
                    </a:moveTo>
                    <a:cubicBezTo>
                      <a:pt x="159765" y="330902"/>
                      <a:pt x="148933" y="326570"/>
                      <a:pt x="142434" y="317905"/>
                    </a:cubicBezTo>
                    <a:lnTo>
                      <a:pt x="27620" y="198758"/>
                    </a:lnTo>
                    <a:cubicBezTo>
                      <a:pt x="12456" y="183594"/>
                      <a:pt x="12456" y="157598"/>
                      <a:pt x="27620" y="140268"/>
                    </a:cubicBezTo>
                    <a:lnTo>
                      <a:pt x="146767" y="27620"/>
                    </a:lnTo>
                    <a:cubicBezTo>
                      <a:pt x="161931" y="12456"/>
                      <a:pt x="187927" y="12456"/>
                      <a:pt x="205257" y="27620"/>
                    </a:cubicBezTo>
                    <a:cubicBezTo>
                      <a:pt x="220421" y="42784"/>
                      <a:pt x="220421" y="68780"/>
                      <a:pt x="205257" y="86110"/>
                    </a:cubicBezTo>
                    <a:lnTo>
                      <a:pt x="116439" y="172762"/>
                    </a:lnTo>
                    <a:lnTo>
                      <a:pt x="203091" y="261581"/>
                    </a:lnTo>
                    <a:cubicBezTo>
                      <a:pt x="218255" y="276745"/>
                      <a:pt x="218255" y="302740"/>
                      <a:pt x="203091" y="320071"/>
                    </a:cubicBezTo>
                    <a:cubicBezTo>
                      <a:pt x="192259" y="326570"/>
                      <a:pt x="181428" y="330902"/>
                      <a:pt x="170596" y="3309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="" xmlns:a16="http://schemas.microsoft.com/office/drawing/2014/main" id="{33E3D787-18EB-4756-A0A2-CC5B5B4D3F23}"/>
                  </a:ext>
                </a:extLst>
              </p:cNvPr>
              <p:cNvSpPr/>
              <p:nvPr/>
            </p:nvSpPr>
            <p:spPr>
              <a:xfrm>
                <a:off x="2158406" y="3363785"/>
                <a:ext cx="216630" cy="346608"/>
              </a:xfrm>
              <a:custGeom>
                <a:avLst/>
                <a:gdLst>
                  <a:gd name="connsiteX0" fmla="*/ 172505 w 216630"/>
                  <a:gd name="connsiteY0" fmla="*/ 330902 h 346608"/>
                  <a:gd name="connsiteX1" fmla="*/ 144343 w 216630"/>
                  <a:gd name="connsiteY1" fmla="*/ 317905 h 346608"/>
                  <a:gd name="connsiteX2" fmla="*/ 27363 w 216630"/>
                  <a:gd name="connsiteY2" fmla="*/ 200924 h 346608"/>
                  <a:gd name="connsiteX3" fmla="*/ 29529 w 216630"/>
                  <a:gd name="connsiteY3" fmla="*/ 142434 h 346608"/>
                  <a:gd name="connsiteX4" fmla="*/ 148676 w 216630"/>
                  <a:gd name="connsiteY4" fmla="*/ 27620 h 346608"/>
                  <a:gd name="connsiteX5" fmla="*/ 207166 w 216630"/>
                  <a:gd name="connsiteY5" fmla="*/ 27620 h 346608"/>
                  <a:gd name="connsiteX6" fmla="*/ 207166 w 216630"/>
                  <a:gd name="connsiteY6" fmla="*/ 86110 h 346608"/>
                  <a:gd name="connsiteX7" fmla="*/ 118348 w 216630"/>
                  <a:gd name="connsiteY7" fmla="*/ 172762 h 346608"/>
                  <a:gd name="connsiteX8" fmla="*/ 205000 w 216630"/>
                  <a:gd name="connsiteY8" fmla="*/ 261581 h 346608"/>
                  <a:gd name="connsiteX9" fmla="*/ 205000 w 216630"/>
                  <a:gd name="connsiteY9" fmla="*/ 320071 h 346608"/>
                  <a:gd name="connsiteX10" fmla="*/ 172505 w 216630"/>
                  <a:gd name="connsiteY10" fmla="*/ 330902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2505" y="330902"/>
                    </a:moveTo>
                    <a:cubicBezTo>
                      <a:pt x="161674" y="330902"/>
                      <a:pt x="150842" y="326570"/>
                      <a:pt x="144343" y="317905"/>
                    </a:cubicBezTo>
                    <a:lnTo>
                      <a:pt x="27363" y="200924"/>
                    </a:lnTo>
                    <a:cubicBezTo>
                      <a:pt x="12199" y="183594"/>
                      <a:pt x="12199" y="157598"/>
                      <a:pt x="29529" y="142434"/>
                    </a:cubicBezTo>
                    <a:lnTo>
                      <a:pt x="148676" y="27620"/>
                    </a:lnTo>
                    <a:cubicBezTo>
                      <a:pt x="163840" y="12456"/>
                      <a:pt x="189836" y="12456"/>
                      <a:pt x="207166" y="27620"/>
                    </a:cubicBezTo>
                    <a:cubicBezTo>
                      <a:pt x="222330" y="42784"/>
                      <a:pt x="222330" y="68780"/>
                      <a:pt x="207166" y="86110"/>
                    </a:cubicBezTo>
                    <a:lnTo>
                      <a:pt x="118348" y="172762"/>
                    </a:lnTo>
                    <a:lnTo>
                      <a:pt x="205000" y="261581"/>
                    </a:lnTo>
                    <a:cubicBezTo>
                      <a:pt x="220164" y="276745"/>
                      <a:pt x="220164" y="302740"/>
                      <a:pt x="205000" y="320071"/>
                    </a:cubicBezTo>
                    <a:cubicBezTo>
                      <a:pt x="192002" y="328736"/>
                      <a:pt x="183337" y="330902"/>
                      <a:pt x="172505" y="3309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="" xmlns:a16="http://schemas.microsoft.com/office/drawing/2014/main" id="{C0DEBA89-C7C5-4703-AF5D-2E0F9E6C471B}"/>
                  </a:ext>
                </a:extLst>
              </p:cNvPr>
              <p:cNvSpPr/>
              <p:nvPr/>
            </p:nvSpPr>
            <p:spPr>
              <a:xfrm>
                <a:off x="1948559" y="3361618"/>
                <a:ext cx="216630" cy="346608"/>
              </a:xfrm>
              <a:custGeom>
                <a:avLst/>
                <a:gdLst>
                  <a:gd name="connsiteX0" fmla="*/ 172221 w 216630"/>
                  <a:gd name="connsiteY0" fmla="*/ 330902 h 346608"/>
                  <a:gd name="connsiteX1" fmla="*/ 144059 w 216630"/>
                  <a:gd name="connsiteY1" fmla="*/ 317905 h 346608"/>
                  <a:gd name="connsiteX2" fmla="*/ 27079 w 216630"/>
                  <a:gd name="connsiteY2" fmla="*/ 198758 h 346608"/>
                  <a:gd name="connsiteX3" fmla="*/ 16247 w 216630"/>
                  <a:gd name="connsiteY3" fmla="*/ 170596 h 346608"/>
                  <a:gd name="connsiteX4" fmla="*/ 29245 w 216630"/>
                  <a:gd name="connsiteY4" fmla="*/ 142434 h 346608"/>
                  <a:gd name="connsiteX5" fmla="*/ 148392 w 216630"/>
                  <a:gd name="connsiteY5" fmla="*/ 27620 h 346608"/>
                  <a:gd name="connsiteX6" fmla="*/ 206882 w 216630"/>
                  <a:gd name="connsiteY6" fmla="*/ 27620 h 346608"/>
                  <a:gd name="connsiteX7" fmla="*/ 206882 w 216630"/>
                  <a:gd name="connsiteY7" fmla="*/ 86110 h 346608"/>
                  <a:gd name="connsiteX8" fmla="*/ 118063 w 216630"/>
                  <a:gd name="connsiteY8" fmla="*/ 172762 h 346608"/>
                  <a:gd name="connsiteX9" fmla="*/ 204715 w 216630"/>
                  <a:gd name="connsiteY9" fmla="*/ 261581 h 346608"/>
                  <a:gd name="connsiteX10" fmla="*/ 204715 w 216630"/>
                  <a:gd name="connsiteY10" fmla="*/ 320071 h 346608"/>
                  <a:gd name="connsiteX11" fmla="*/ 172221 w 216630"/>
                  <a:gd name="connsiteY11" fmla="*/ 330902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6630" h="346608">
                    <a:moveTo>
                      <a:pt x="172221" y="330902"/>
                    </a:moveTo>
                    <a:cubicBezTo>
                      <a:pt x="161389" y="330902"/>
                      <a:pt x="150558" y="326570"/>
                      <a:pt x="144059" y="317905"/>
                    </a:cubicBezTo>
                    <a:lnTo>
                      <a:pt x="27079" y="198758"/>
                    </a:lnTo>
                    <a:cubicBezTo>
                      <a:pt x="20580" y="190093"/>
                      <a:pt x="16247" y="181428"/>
                      <a:pt x="16247" y="170596"/>
                    </a:cubicBezTo>
                    <a:cubicBezTo>
                      <a:pt x="16247" y="159765"/>
                      <a:pt x="20580" y="148933"/>
                      <a:pt x="29245" y="142434"/>
                    </a:cubicBezTo>
                    <a:lnTo>
                      <a:pt x="148392" y="27620"/>
                    </a:lnTo>
                    <a:cubicBezTo>
                      <a:pt x="163556" y="12456"/>
                      <a:pt x="189551" y="12456"/>
                      <a:pt x="206882" y="27620"/>
                    </a:cubicBezTo>
                    <a:cubicBezTo>
                      <a:pt x="222046" y="42784"/>
                      <a:pt x="222046" y="68780"/>
                      <a:pt x="206882" y="86110"/>
                    </a:cubicBezTo>
                    <a:lnTo>
                      <a:pt x="118063" y="172762"/>
                    </a:lnTo>
                    <a:lnTo>
                      <a:pt x="204715" y="261581"/>
                    </a:lnTo>
                    <a:cubicBezTo>
                      <a:pt x="219879" y="276745"/>
                      <a:pt x="219879" y="302740"/>
                      <a:pt x="204715" y="320071"/>
                    </a:cubicBezTo>
                    <a:cubicBezTo>
                      <a:pt x="191718" y="326570"/>
                      <a:pt x="180886" y="330902"/>
                      <a:pt x="172221" y="3309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="" xmlns:a16="http://schemas.microsoft.com/office/drawing/2014/main" id="{0551AD23-CDFC-45EA-B2B4-6028084B2575}"/>
                  </a:ext>
                </a:extLst>
              </p:cNvPr>
              <p:cNvSpPr/>
              <p:nvPr/>
            </p:nvSpPr>
            <p:spPr>
              <a:xfrm>
                <a:off x="1737887" y="3355119"/>
                <a:ext cx="216630" cy="346608"/>
              </a:xfrm>
              <a:custGeom>
                <a:avLst/>
                <a:gdLst>
                  <a:gd name="connsiteX0" fmla="*/ 170596 w 216630"/>
                  <a:gd name="connsiteY0" fmla="*/ 333069 h 346608"/>
                  <a:gd name="connsiteX1" fmla="*/ 142434 w 216630"/>
                  <a:gd name="connsiteY1" fmla="*/ 320071 h 346608"/>
                  <a:gd name="connsiteX2" fmla="*/ 27620 w 216630"/>
                  <a:gd name="connsiteY2" fmla="*/ 200924 h 346608"/>
                  <a:gd name="connsiteX3" fmla="*/ 27620 w 216630"/>
                  <a:gd name="connsiteY3" fmla="*/ 142434 h 346608"/>
                  <a:gd name="connsiteX4" fmla="*/ 146767 w 216630"/>
                  <a:gd name="connsiteY4" fmla="*/ 27620 h 346608"/>
                  <a:gd name="connsiteX5" fmla="*/ 205257 w 216630"/>
                  <a:gd name="connsiteY5" fmla="*/ 27620 h 346608"/>
                  <a:gd name="connsiteX6" fmla="*/ 205257 w 216630"/>
                  <a:gd name="connsiteY6" fmla="*/ 86110 h 346608"/>
                  <a:gd name="connsiteX7" fmla="*/ 116439 w 216630"/>
                  <a:gd name="connsiteY7" fmla="*/ 172762 h 346608"/>
                  <a:gd name="connsiteX8" fmla="*/ 203091 w 216630"/>
                  <a:gd name="connsiteY8" fmla="*/ 261581 h 346608"/>
                  <a:gd name="connsiteX9" fmla="*/ 203091 w 216630"/>
                  <a:gd name="connsiteY9" fmla="*/ 320071 h 346608"/>
                  <a:gd name="connsiteX10" fmla="*/ 170596 w 216630"/>
                  <a:gd name="connsiteY10" fmla="*/ 333069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0596" y="333069"/>
                    </a:moveTo>
                    <a:cubicBezTo>
                      <a:pt x="159765" y="333069"/>
                      <a:pt x="148933" y="328736"/>
                      <a:pt x="142434" y="320071"/>
                    </a:cubicBezTo>
                    <a:lnTo>
                      <a:pt x="27620" y="200924"/>
                    </a:lnTo>
                    <a:cubicBezTo>
                      <a:pt x="12456" y="185760"/>
                      <a:pt x="12456" y="159765"/>
                      <a:pt x="27620" y="142434"/>
                    </a:cubicBezTo>
                    <a:lnTo>
                      <a:pt x="146767" y="27620"/>
                    </a:lnTo>
                    <a:cubicBezTo>
                      <a:pt x="161931" y="12456"/>
                      <a:pt x="187927" y="12456"/>
                      <a:pt x="205257" y="27620"/>
                    </a:cubicBezTo>
                    <a:cubicBezTo>
                      <a:pt x="220421" y="42784"/>
                      <a:pt x="220421" y="68780"/>
                      <a:pt x="205257" y="86110"/>
                    </a:cubicBezTo>
                    <a:lnTo>
                      <a:pt x="116439" y="172762"/>
                    </a:lnTo>
                    <a:lnTo>
                      <a:pt x="203091" y="261581"/>
                    </a:lnTo>
                    <a:cubicBezTo>
                      <a:pt x="218255" y="276745"/>
                      <a:pt x="218255" y="302740"/>
                      <a:pt x="203091" y="320071"/>
                    </a:cubicBezTo>
                    <a:cubicBezTo>
                      <a:pt x="192259" y="328736"/>
                      <a:pt x="181428" y="333069"/>
                      <a:pt x="170596" y="33306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="" xmlns:a16="http://schemas.microsoft.com/office/drawing/2014/main" id="{7FC2A356-DE41-4F44-9E81-CBF9D5BAAD1B}"/>
                  </a:ext>
                </a:extLst>
              </p:cNvPr>
              <p:cNvSpPr/>
              <p:nvPr/>
            </p:nvSpPr>
            <p:spPr>
              <a:xfrm>
                <a:off x="1526131" y="3355119"/>
                <a:ext cx="216630" cy="324945"/>
              </a:xfrm>
              <a:custGeom>
                <a:avLst/>
                <a:gdLst>
                  <a:gd name="connsiteX0" fmla="*/ 172221 w 216630"/>
                  <a:gd name="connsiteY0" fmla="*/ 328736 h 324945"/>
                  <a:gd name="connsiteX1" fmla="*/ 144059 w 216630"/>
                  <a:gd name="connsiteY1" fmla="*/ 315738 h 324945"/>
                  <a:gd name="connsiteX2" fmla="*/ 27079 w 216630"/>
                  <a:gd name="connsiteY2" fmla="*/ 198758 h 324945"/>
                  <a:gd name="connsiteX3" fmla="*/ 16247 w 216630"/>
                  <a:gd name="connsiteY3" fmla="*/ 170596 h 324945"/>
                  <a:gd name="connsiteX4" fmla="*/ 29245 w 216630"/>
                  <a:gd name="connsiteY4" fmla="*/ 142434 h 324945"/>
                  <a:gd name="connsiteX5" fmla="*/ 148392 w 216630"/>
                  <a:gd name="connsiteY5" fmla="*/ 27620 h 324945"/>
                  <a:gd name="connsiteX6" fmla="*/ 206882 w 216630"/>
                  <a:gd name="connsiteY6" fmla="*/ 27620 h 324945"/>
                  <a:gd name="connsiteX7" fmla="*/ 206882 w 216630"/>
                  <a:gd name="connsiteY7" fmla="*/ 86110 h 324945"/>
                  <a:gd name="connsiteX8" fmla="*/ 118063 w 216630"/>
                  <a:gd name="connsiteY8" fmla="*/ 172762 h 324945"/>
                  <a:gd name="connsiteX9" fmla="*/ 204715 w 216630"/>
                  <a:gd name="connsiteY9" fmla="*/ 261581 h 324945"/>
                  <a:gd name="connsiteX10" fmla="*/ 204715 w 216630"/>
                  <a:gd name="connsiteY10" fmla="*/ 320071 h 324945"/>
                  <a:gd name="connsiteX11" fmla="*/ 172221 w 216630"/>
                  <a:gd name="connsiteY11" fmla="*/ 328736 h 324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6630" h="324945">
                    <a:moveTo>
                      <a:pt x="172221" y="328736"/>
                    </a:moveTo>
                    <a:cubicBezTo>
                      <a:pt x="161389" y="328736"/>
                      <a:pt x="150558" y="324403"/>
                      <a:pt x="144059" y="315738"/>
                    </a:cubicBezTo>
                    <a:lnTo>
                      <a:pt x="27079" y="198758"/>
                    </a:lnTo>
                    <a:cubicBezTo>
                      <a:pt x="20580" y="190093"/>
                      <a:pt x="16247" y="181428"/>
                      <a:pt x="16247" y="170596"/>
                    </a:cubicBezTo>
                    <a:cubicBezTo>
                      <a:pt x="16247" y="159765"/>
                      <a:pt x="20580" y="148933"/>
                      <a:pt x="29245" y="142434"/>
                    </a:cubicBezTo>
                    <a:lnTo>
                      <a:pt x="148392" y="27620"/>
                    </a:lnTo>
                    <a:cubicBezTo>
                      <a:pt x="163556" y="12456"/>
                      <a:pt x="189551" y="12456"/>
                      <a:pt x="206882" y="27620"/>
                    </a:cubicBezTo>
                    <a:cubicBezTo>
                      <a:pt x="222046" y="42784"/>
                      <a:pt x="222046" y="68780"/>
                      <a:pt x="206882" y="86110"/>
                    </a:cubicBezTo>
                    <a:lnTo>
                      <a:pt x="118063" y="172762"/>
                    </a:lnTo>
                    <a:lnTo>
                      <a:pt x="204715" y="261581"/>
                    </a:lnTo>
                    <a:cubicBezTo>
                      <a:pt x="219879" y="276745"/>
                      <a:pt x="219879" y="302740"/>
                      <a:pt x="204715" y="320071"/>
                    </a:cubicBezTo>
                    <a:cubicBezTo>
                      <a:pt x="191718" y="326570"/>
                      <a:pt x="183052" y="328736"/>
                      <a:pt x="172221" y="3287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60155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8BE861D7-D457-4F0C-825B-4CDA97FB39DE}"/>
              </a:ext>
            </a:extLst>
          </p:cNvPr>
          <p:cNvGrpSpPr/>
          <p:nvPr userDrawn="1"/>
        </p:nvGrpSpPr>
        <p:grpSpPr>
          <a:xfrm flipV="1">
            <a:off x="196164" y="4434413"/>
            <a:ext cx="2781298" cy="2281190"/>
            <a:chOff x="160070" y="163202"/>
            <a:chExt cx="2781298" cy="2281190"/>
          </a:xfrm>
          <a:solidFill>
            <a:srgbClr val="FFFFFF">
              <a:alpha val="40000"/>
            </a:srgbClr>
          </a:solidFill>
        </p:grpSpPr>
        <p:sp>
          <p:nvSpPr>
            <p:cNvPr id="4" name="Freeform: Shape 3">
              <a:extLst>
                <a:ext uri="{FF2B5EF4-FFF2-40B4-BE49-F238E27FC236}">
                  <a16:creationId xmlns="" xmlns:a16="http://schemas.microsoft.com/office/drawing/2014/main" id="{7E407CA1-5FD4-44EE-81DD-190588A1B548}"/>
                </a:ext>
              </a:extLst>
            </p:cNvPr>
            <p:cNvSpPr/>
            <p:nvPr/>
          </p:nvSpPr>
          <p:spPr>
            <a:xfrm>
              <a:off x="160070" y="163845"/>
              <a:ext cx="140381" cy="140381"/>
            </a:xfrm>
            <a:custGeom>
              <a:avLst/>
              <a:gdLst>
                <a:gd name="connsiteX0" fmla="*/ 53340 w 76200"/>
                <a:gd name="connsiteY0" fmla="*/ 11081 h 76200"/>
                <a:gd name="connsiteX1" fmla="*/ 42863 w 76200"/>
                <a:gd name="connsiteY1" fmla="*/ 22511 h 76200"/>
                <a:gd name="connsiteX2" fmla="*/ 32385 w 76200"/>
                <a:gd name="connsiteY2" fmla="*/ 11081 h 76200"/>
                <a:gd name="connsiteX3" fmla="*/ 11430 w 76200"/>
                <a:gd name="connsiteY3" fmla="*/ 11081 h 76200"/>
                <a:gd name="connsiteX4" fmla="*/ 11430 w 76200"/>
                <a:gd name="connsiteY4" fmla="*/ 31083 h 76200"/>
                <a:gd name="connsiteX5" fmla="*/ 21908 w 76200"/>
                <a:gd name="connsiteY5" fmla="*/ 41561 h 76200"/>
                <a:gd name="connsiteX6" fmla="*/ 11430 w 76200"/>
                <a:gd name="connsiteY6" fmla="*/ 52991 h 76200"/>
                <a:gd name="connsiteX7" fmla="*/ 11430 w 76200"/>
                <a:gd name="connsiteY7" fmla="*/ 72993 h 76200"/>
                <a:gd name="connsiteX8" fmla="*/ 32385 w 76200"/>
                <a:gd name="connsiteY8" fmla="*/ 73946 h 76200"/>
                <a:gd name="connsiteX9" fmla="*/ 42863 w 76200"/>
                <a:gd name="connsiteY9" fmla="*/ 63468 h 76200"/>
                <a:gd name="connsiteX10" fmla="*/ 53340 w 76200"/>
                <a:gd name="connsiteY10" fmla="*/ 73946 h 76200"/>
                <a:gd name="connsiteX11" fmla="*/ 74295 w 76200"/>
                <a:gd name="connsiteY11" fmla="*/ 73946 h 76200"/>
                <a:gd name="connsiteX12" fmla="*/ 74295 w 76200"/>
                <a:gd name="connsiteY12" fmla="*/ 53943 h 76200"/>
                <a:gd name="connsiteX13" fmla="*/ 63818 w 76200"/>
                <a:gd name="connsiteY13" fmla="*/ 42513 h 76200"/>
                <a:gd name="connsiteX14" fmla="*/ 74295 w 76200"/>
                <a:gd name="connsiteY14" fmla="*/ 32036 h 76200"/>
                <a:gd name="connsiteX15" fmla="*/ 74295 w 76200"/>
                <a:gd name="connsiteY15" fmla="*/ 11081 h 76200"/>
                <a:gd name="connsiteX16" fmla="*/ 53340 w 76200"/>
                <a:gd name="connsiteY16" fmla="*/ 11081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3340" y="11081"/>
                  </a:moveTo>
                  <a:lnTo>
                    <a:pt x="42863" y="22511"/>
                  </a:lnTo>
                  <a:lnTo>
                    <a:pt x="32385" y="11081"/>
                  </a:lnTo>
                  <a:cubicBezTo>
                    <a:pt x="26670" y="6318"/>
                    <a:pt x="17145" y="6318"/>
                    <a:pt x="11430" y="11081"/>
                  </a:cubicBezTo>
                  <a:cubicBezTo>
                    <a:pt x="5715" y="15843"/>
                    <a:pt x="5715" y="26321"/>
                    <a:pt x="11430" y="31083"/>
                  </a:cubicBezTo>
                  <a:lnTo>
                    <a:pt x="21908" y="41561"/>
                  </a:lnTo>
                  <a:lnTo>
                    <a:pt x="11430" y="52991"/>
                  </a:lnTo>
                  <a:cubicBezTo>
                    <a:pt x="5715" y="58706"/>
                    <a:pt x="5715" y="68231"/>
                    <a:pt x="11430" y="72993"/>
                  </a:cubicBezTo>
                  <a:cubicBezTo>
                    <a:pt x="17145" y="77756"/>
                    <a:pt x="26670" y="79661"/>
                    <a:pt x="32385" y="73946"/>
                  </a:cubicBezTo>
                  <a:lnTo>
                    <a:pt x="42863" y="63468"/>
                  </a:lnTo>
                  <a:lnTo>
                    <a:pt x="53340" y="73946"/>
                  </a:lnTo>
                  <a:cubicBezTo>
                    <a:pt x="59055" y="79661"/>
                    <a:pt x="68580" y="79661"/>
                    <a:pt x="74295" y="73946"/>
                  </a:cubicBezTo>
                  <a:cubicBezTo>
                    <a:pt x="80010" y="68231"/>
                    <a:pt x="80010" y="58706"/>
                    <a:pt x="74295" y="53943"/>
                  </a:cubicBezTo>
                  <a:lnTo>
                    <a:pt x="63818" y="42513"/>
                  </a:lnTo>
                  <a:lnTo>
                    <a:pt x="74295" y="32036"/>
                  </a:lnTo>
                  <a:cubicBezTo>
                    <a:pt x="80010" y="26321"/>
                    <a:pt x="80010" y="16796"/>
                    <a:pt x="74295" y="11081"/>
                  </a:cubicBezTo>
                  <a:cubicBezTo>
                    <a:pt x="68580" y="5366"/>
                    <a:pt x="59055" y="6318"/>
                    <a:pt x="53340" y="110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037A0D61-F27B-4FE6-8B57-11E3B6AE2525}"/>
                </a:ext>
              </a:extLst>
            </p:cNvPr>
            <p:cNvSpPr/>
            <p:nvPr/>
          </p:nvSpPr>
          <p:spPr>
            <a:xfrm>
              <a:off x="491721" y="163202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4295 h 76200"/>
                <a:gd name="connsiteX11" fmla="*/ 72390 w 76200"/>
                <a:gd name="connsiteY11" fmla="*/ 74295 h 76200"/>
                <a:gd name="connsiteX12" fmla="*/ 72390 w 76200"/>
                <a:gd name="connsiteY12" fmla="*/ 54293 h 76200"/>
                <a:gd name="connsiteX13" fmla="*/ 61913 w 76200"/>
                <a:gd name="connsiteY13" fmla="*/ 43815 h 76200"/>
                <a:gd name="connsiteX14" fmla="*/ 72390 w 76200"/>
                <a:gd name="connsiteY14" fmla="*/ 33338 h 76200"/>
                <a:gd name="connsiteX15" fmla="*/ 72390 w 76200"/>
                <a:gd name="connsiteY15" fmla="*/ 13335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8" y="74295"/>
                  </a:lnTo>
                  <a:cubicBezTo>
                    <a:pt x="58103" y="80010"/>
                    <a:pt x="67628" y="80010"/>
                    <a:pt x="72390" y="74295"/>
                  </a:cubicBezTo>
                  <a:cubicBezTo>
                    <a:pt x="77153" y="68580"/>
                    <a:pt x="78105" y="59055"/>
                    <a:pt x="72390" y="54293"/>
                  </a:cubicBezTo>
                  <a:lnTo>
                    <a:pt x="61913" y="43815"/>
                  </a:lnTo>
                  <a:lnTo>
                    <a:pt x="72390" y="33338"/>
                  </a:lnTo>
                  <a:cubicBezTo>
                    <a:pt x="78105" y="27623"/>
                    <a:pt x="78105" y="18098"/>
                    <a:pt x="72390" y="13335"/>
                  </a:cubicBezTo>
                  <a:cubicBezTo>
                    <a:pt x="66675" y="8573"/>
                    <a:pt x="58103" y="6668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C630F3AB-9F61-4C4A-AB33-0EB2973B7942}"/>
                </a:ext>
              </a:extLst>
            </p:cNvPr>
            <p:cNvSpPr/>
            <p:nvPr/>
          </p:nvSpPr>
          <p:spPr>
            <a:xfrm>
              <a:off x="821614" y="163202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4295 h 76200"/>
                <a:gd name="connsiteX11" fmla="*/ 73342 w 76200"/>
                <a:gd name="connsiteY11" fmla="*/ 74295 h 76200"/>
                <a:gd name="connsiteX12" fmla="*/ 73342 w 76200"/>
                <a:gd name="connsiteY12" fmla="*/ 54293 h 76200"/>
                <a:gd name="connsiteX13" fmla="*/ 62865 w 76200"/>
                <a:gd name="connsiteY13" fmla="*/ 43815 h 76200"/>
                <a:gd name="connsiteX14" fmla="*/ 73342 w 76200"/>
                <a:gd name="connsiteY14" fmla="*/ 33338 h 76200"/>
                <a:gd name="connsiteX15" fmla="*/ 73342 w 76200"/>
                <a:gd name="connsiteY15" fmla="*/ 13335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7153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4295"/>
                  </a:lnTo>
                  <a:cubicBezTo>
                    <a:pt x="58103" y="80010"/>
                    <a:pt x="67628" y="80010"/>
                    <a:pt x="73342" y="74295"/>
                  </a:cubicBezTo>
                  <a:cubicBezTo>
                    <a:pt x="79058" y="68580"/>
                    <a:pt x="79058" y="59055"/>
                    <a:pt x="73342" y="54293"/>
                  </a:cubicBezTo>
                  <a:lnTo>
                    <a:pt x="62865" y="43815"/>
                  </a:lnTo>
                  <a:lnTo>
                    <a:pt x="73342" y="33338"/>
                  </a:lnTo>
                  <a:cubicBezTo>
                    <a:pt x="79058" y="27623"/>
                    <a:pt x="79058" y="18098"/>
                    <a:pt x="73342" y="13335"/>
                  </a:cubicBezTo>
                  <a:cubicBezTo>
                    <a:pt x="67628" y="6668"/>
                    <a:pt x="58103" y="6668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3D87576C-71E7-471B-9B76-0B559E7D1CFF}"/>
                </a:ext>
              </a:extLst>
            </p:cNvPr>
            <p:cNvSpPr/>
            <p:nvPr/>
          </p:nvSpPr>
          <p:spPr>
            <a:xfrm>
              <a:off x="1151509" y="163202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2863 h 76200"/>
                <a:gd name="connsiteX6" fmla="*/ 11430 w 76200"/>
                <a:gd name="connsiteY6" fmla="*/ 53340 h 76200"/>
                <a:gd name="connsiteX7" fmla="*/ 11430 w 76200"/>
                <a:gd name="connsiteY7" fmla="*/ 73343 h 76200"/>
                <a:gd name="connsiteX8" fmla="*/ 31433 w 76200"/>
                <a:gd name="connsiteY8" fmla="*/ 73343 h 76200"/>
                <a:gd name="connsiteX9" fmla="*/ 41910 w 76200"/>
                <a:gd name="connsiteY9" fmla="*/ 62865 h 76200"/>
                <a:gd name="connsiteX10" fmla="*/ 52388 w 76200"/>
                <a:gd name="connsiteY10" fmla="*/ 74295 h 76200"/>
                <a:gd name="connsiteX11" fmla="*/ 72390 w 76200"/>
                <a:gd name="connsiteY11" fmla="*/ 74295 h 76200"/>
                <a:gd name="connsiteX12" fmla="*/ 72390 w 76200"/>
                <a:gd name="connsiteY12" fmla="*/ 54293 h 76200"/>
                <a:gd name="connsiteX13" fmla="*/ 61913 w 76200"/>
                <a:gd name="connsiteY13" fmla="*/ 43815 h 76200"/>
                <a:gd name="connsiteX14" fmla="*/ 72390 w 76200"/>
                <a:gd name="connsiteY14" fmla="*/ 33338 h 76200"/>
                <a:gd name="connsiteX15" fmla="*/ 73343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3"/>
                  </a:cubicBezTo>
                  <a:lnTo>
                    <a:pt x="21908" y="42863"/>
                  </a:lnTo>
                  <a:lnTo>
                    <a:pt x="11430" y="53340"/>
                  </a:lnTo>
                  <a:cubicBezTo>
                    <a:pt x="5715" y="59055"/>
                    <a:pt x="5715" y="68580"/>
                    <a:pt x="11430" y="73343"/>
                  </a:cubicBezTo>
                  <a:cubicBezTo>
                    <a:pt x="17145" y="78105"/>
                    <a:pt x="26670" y="79058"/>
                    <a:pt x="31433" y="73343"/>
                  </a:cubicBezTo>
                  <a:lnTo>
                    <a:pt x="41910" y="62865"/>
                  </a:lnTo>
                  <a:lnTo>
                    <a:pt x="52388" y="74295"/>
                  </a:lnTo>
                  <a:cubicBezTo>
                    <a:pt x="58102" y="80010"/>
                    <a:pt x="67627" y="80010"/>
                    <a:pt x="72390" y="74295"/>
                  </a:cubicBezTo>
                  <a:cubicBezTo>
                    <a:pt x="78105" y="68580"/>
                    <a:pt x="78105" y="59055"/>
                    <a:pt x="72390" y="54293"/>
                  </a:cubicBezTo>
                  <a:lnTo>
                    <a:pt x="61913" y="43815"/>
                  </a:lnTo>
                  <a:lnTo>
                    <a:pt x="72390" y="33338"/>
                  </a:lnTo>
                  <a:cubicBezTo>
                    <a:pt x="79058" y="26670"/>
                    <a:pt x="79058" y="17145"/>
                    <a:pt x="73343" y="11430"/>
                  </a:cubicBezTo>
                  <a:cubicBezTo>
                    <a:pt x="67627" y="6668"/>
                    <a:pt x="58102" y="6668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587A641C-0AEB-43AD-A1C0-3E3DB6BD4DB5}"/>
                </a:ext>
              </a:extLst>
            </p:cNvPr>
            <p:cNvSpPr/>
            <p:nvPr/>
          </p:nvSpPr>
          <p:spPr>
            <a:xfrm>
              <a:off x="1481405" y="163202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4295 h 76200"/>
                <a:gd name="connsiteX11" fmla="*/ 72390 w 76200"/>
                <a:gd name="connsiteY11" fmla="*/ 74295 h 76200"/>
                <a:gd name="connsiteX12" fmla="*/ 72390 w 76200"/>
                <a:gd name="connsiteY12" fmla="*/ 54293 h 76200"/>
                <a:gd name="connsiteX13" fmla="*/ 61913 w 76200"/>
                <a:gd name="connsiteY13" fmla="*/ 43815 h 76200"/>
                <a:gd name="connsiteX14" fmla="*/ 72390 w 76200"/>
                <a:gd name="connsiteY14" fmla="*/ 33338 h 76200"/>
                <a:gd name="connsiteX15" fmla="*/ 72390 w 76200"/>
                <a:gd name="connsiteY15" fmla="*/ 13335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4295"/>
                  </a:lnTo>
                  <a:cubicBezTo>
                    <a:pt x="58103" y="80010"/>
                    <a:pt x="67628" y="80010"/>
                    <a:pt x="72390" y="74295"/>
                  </a:cubicBezTo>
                  <a:cubicBezTo>
                    <a:pt x="77153" y="68580"/>
                    <a:pt x="78105" y="59055"/>
                    <a:pt x="72390" y="54293"/>
                  </a:cubicBezTo>
                  <a:lnTo>
                    <a:pt x="61913" y="43815"/>
                  </a:lnTo>
                  <a:lnTo>
                    <a:pt x="72390" y="33338"/>
                  </a:lnTo>
                  <a:cubicBezTo>
                    <a:pt x="78105" y="27623"/>
                    <a:pt x="78105" y="18098"/>
                    <a:pt x="72390" y="13335"/>
                  </a:cubicBezTo>
                  <a:cubicBezTo>
                    <a:pt x="66675" y="8573"/>
                    <a:pt x="58103" y="6668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24B4F603-5763-4124-9C65-63C757024D0D}"/>
                </a:ext>
              </a:extLst>
            </p:cNvPr>
            <p:cNvSpPr/>
            <p:nvPr/>
          </p:nvSpPr>
          <p:spPr>
            <a:xfrm>
              <a:off x="1813055" y="163202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4295 h 76200"/>
                <a:gd name="connsiteX11" fmla="*/ 72390 w 76200"/>
                <a:gd name="connsiteY11" fmla="*/ 74295 h 76200"/>
                <a:gd name="connsiteX12" fmla="*/ 72390 w 76200"/>
                <a:gd name="connsiteY12" fmla="*/ 54293 h 76200"/>
                <a:gd name="connsiteX13" fmla="*/ 61913 w 76200"/>
                <a:gd name="connsiteY13" fmla="*/ 43815 h 76200"/>
                <a:gd name="connsiteX14" fmla="*/ 72390 w 76200"/>
                <a:gd name="connsiteY14" fmla="*/ 33338 h 76200"/>
                <a:gd name="connsiteX15" fmla="*/ 72390 w 76200"/>
                <a:gd name="connsiteY15" fmla="*/ 13335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8" y="74295"/>
                  </a:lnTo>
                  <a:cubicBezTo>
                    <a:pt x="58103" y="80010"/>
                    <a:pt x="67628" y="80010"/>
                    <a:pt x="72390" y="74295"/>
                  </a:cubicBezTo>
                  <a:cubicBezTo>
                    <a:pt x="77153" y="68580"/>
                    <a:pt x="78105" y="59055"/>
                    <a:pt x="72390" y="54293"/>
                  </a:cubicBezTo>
                  <a:lnTo>
                    <a:pt x="61913" y="43815"/>
                  </a:lnTo>
                  <a:lnTo>
                    <a:pt x="72390" y="33338"/>
                  </a:lnTo>
                  <a:cubicBezTo>
                    <a:pt x="78105" y="27623"/>
                    <a:pt x="78105" y="18098"/>
                    <a:pt x="72390" y="13335"/>
                  </a:cubicBezTo>
                  <a:cubicBezTo>
                    <a:pt x="66675" y="8573"/>
                    <a:pt x="57150" y="6668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975612D3-A761-4DCD-A5BD-F1103F92ABD5}"/>
                </a:ext>
              </a:extLst>
            </p:cNvPr>
            <p:cNvSpPr/>
            <p:nvPr/>
          </p:nvSpPr>
          <p:spPr>
            <a:xfrm>
              <a:off x="2142951" y="163202"/>
              <a:ext cx="140381" cy="140381"/>
            </a:xfrm>
            <a:custGeom>
              <a:avLst/>
              <a:gdLst>
                <a:gd name="connsiteX0" fmla="*/ 52387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7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2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7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7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7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2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6668"/>
                    <a:pt x="52387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E0CC9D82-7080-4E2E-9EBC-90DE06E02CD3}"/>
                </a:ext>
              </a:extLst>
            </p:cNvPr>
            <p:cNvSpPr/>
            <p:nvPr/>
          </p:nvSpPr>
          <p:spPr>
            <a:xfrm>
              <a:off x="2472846" y="163202"/>
              <a:ext cx="140381" cy="140381"/>
            </a:xfrm>
            <a:custGeom>
              <a:avLst/>
              <a:gdLst>
                <a:gd name="connsiteX0" fmla="*/ 52387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7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2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7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7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7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2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6668"/>
                    <a:pt x="52387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12977C22-797D-4DE0-934A-6606EF805FBD}"/>
                </a:ext>
              </a:extLst>
            </p:cNvPr>
            <p:cNvSpPr/>
            <p:nvPr/>
          </p:nvSpPr>
          <p:spPr>
            <a:xfrm>
              <a:off x="2800987" y="163202"/>
              <a:ext cx="140381" cy="140381"/>
            </a:xfrm>
            <a:custGeom>
              <a:avLst/>
              <a:gdLst>
                <a:gd name="connsiteX0" fmla="*/ 53340 w 76200"/>
                <a:gd name="connsiteY0" fmla="*/ 11430 h 76200"/>
                <a:gd name="connsiteX1" fmla="*/ 42862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7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2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3340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3340" y="11430"/>
                  </a:moveTo>
                  <a:lnTo>
                    <a:pt x="42862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7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2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8" y="6668"/>
                    <a:pt x="59055" y="6668"/>
                    <a:pt x="53340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3EFDEEDE-4A33-4C0F-B2D4-558856E8C3B6}"/>
                </a:ext>
              </a:extLst>
            </p:cNvPr>
            <p:cNvSpPr/>
            <p:nvPr/>
          </p:nvSpPr>
          <p:spPr>
            <a:xfrm>
              <a:off x="161824" y="431681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3343 w 76200"/>
                <a:gd name="connsiteY14" fmla="*/ 31432 h 76200"/>
                <a:gd name="connsiteX15" fmla="*/ 73343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7153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3343" y="31432"/>
                  </a:lnTo>
                  <a:cubicBezTo>
                    <a:pt x="79058" y="25718"/>
                    <a:pt x="79058" y="16193"/>
                    <a:pt x="73343" y="11430"/>
                  </a:cubicBezTo>
                  <a:cubicBezTo>
                    <a:pt x="67628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109B993E-8613-40BB-9EBB-AC078F29EE77}"/>
                </a:ext>
              </a:extLst>
            </p:cNvPr>
            <p:cNvSpPr/>
            <p:nvPr/>
          </p:nvSpPr>
          <p:spPr>
            <a:xfrm>
              <a:off x="491721" y="431681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7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2"/>
                  </a:cubicBezTo>
                  <a:lnTo>
                    <a:pt x="21907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AABB02F0-8D23-4D7C-9940-354089982420}"/>
                </a:ext>
              </a:extLst>
            </p:cNvPr>
            <p:cNvSpPr/>
            <p:nvPr/>
          </p:nvSpPr>
          <p:spPr>
            <a:xfrm>
              <a:off x="821614" y="431681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7153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8" y="5715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E4DB76EE-8105-4B73-A57D-DE1A3E874018}"/>
                </a:ext>
              </a:extLst>
            </p:cNvPr>
            <p:cNvSpPr/>
            <p:nvPr/>
          </p:nvSpPr>
          <p:spPr>
            <a:xfrm>
              <a:off x="1151509" y="431681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7153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2" y="78105"/>
                    <a:pt x="67627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7" y="5715"/>
                    <a:pt x="58102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10B5642A-685F-4C9B-98E5-0363F7A98967}"/>
                </a:ext>
              </a:extLst>
            </p:cNvPr>
            <p:cNvSpPr/>
            <p:nvPr/>
          </p:nvSpPr>
          <p:spPr>
            <a:xfrm>
              <a:off x="1481405" y="431681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43FF590F-A53E-4C7F-BF29-1FC182CAB35D}"/>
                </a:ext>
              </a:extLst>
            </p:cNvPr>
            <p:cNvSpPr/>
            <p:nvPr/>
          </p:nvSpPr>
          <p:spPr>
            <a:xfrm>
              <a:off x="1813055" y="431681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7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2"/>
                  </a:cubicBezTo>
                  <a:lnTo>
                    <a:pt x="21907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7"/>
                    <a:pt x="57150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16B710DD-98B8-4820-BA3B-08D07F2F82F5}"/>
                </a:ext>
              </a:extLst>
            </p:cNvPr>
            <p:cNvSpPr/>
            <p:nvPr/>
          </p:nvSpPr>
          <p:spPr>
            <a:xfrm>
              <a:off x="2142951" y="431681"/>
              <a:ext cx="140381" cy="140381"/>
            </a:xfrm>
            <a:custGeom>
              <a:avLst/>
              <a:gdLst>
                <a:gd name="connsiteX0" fmla="*/ 52387 w 76200"/>
                <a:gd name="connsiteY0" fmla="*/ 11430 h 76200"/>
                <a:gd name="connsiteX1" fmla="*/ 41910 w 76200"/>
                <a:gd name="connsiteY1" fmla="*/ 21907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7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2 h 76200"/>
                <a:gd name="connsiteX10" fmla="*/ 52387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2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7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7" y="11430"/>
                  </a:moveTo>
                  <a:lnTo>
                    <a:pt x="41910" y="21907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2"/>
                  </a:cubicBezTo>
                  <a:lnTo>
                    <a:pt x="21907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2"/>
                  </a:lnTo>
                  <a:lnTo>
                    <a:pt x="52387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2" y="41910"/>
                  </a:lnTo>
                  <a:lnTo>
                    <a:pt x="72390" y="31432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5715"/>
                    <a:pt x="58103" y="5715"/>
                    <a:pt x="52387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70C2DB0F-294E-4BE0-9796-FFD452B698E6}"/>
                </a:ext>
              </a:extLst>
            </p:cNvPr>
            <p:cNvSpPr/>
            <p:nvPr/>
          </p:nvSpPr>
          <p:spPr>
            <a:xfrm>
              <a:off x="2472846" y="431681"/>
              <a:ext cx="140381" cy="140381"/>
            </a:xfrm>
            <a:custGeom>
              <a:avLst/>
              <a:gdLst>
                <a:gd name="connsiteX0" fmla="*/ 52387 w 76200"/>
                <a:gd name="connsiteY0" fmla="*/ 11430 h 76200"/>
                <a:gd name="connsiteX1" fmla="*/ 41910 w 76200"/>
                <a:gd name="connsiteY1" fmla="*/ 21907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7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2 h 76200"/>
                <a:gd name="connsiteX10" fmla="*/ 52387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2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7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7" y="11430"/>
                  </a:moveTo>
                  <a:lnTo>
                    <a:pt x="41910" y="21907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2"/>
                  </a:cubicBezTo>
                  <a:lnTo>
                    <a:pt x="21907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2"/>
                  </a:lnTo>
                  <a:lnTo>
                    <a:pt x="52387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2" y="41910"/>
                  </a:lnTo>
                  <a:lnTo>
                    <a:pt x="72390" y="31432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5715"/>
                    <a:pt x="58103" y="5715"/>
                    <a:pt x="52387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92766DA7-4247-4A42-BAE8-C2F833AE5E4D}"/>
                </a:ext>
              </a:extLst>
            </p:cNvPr>
            <p:cNvSpPr/>
            <p:nvPr/>
          </p:nvSpPr>
          <p:spPr>
            <a:xfrm>
              <a:off x="161824" y="69840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3343 w 76200"/>
                <a:gd name="connsiteY11" fmla="*/ 74295 h 76200"/>
                <a:gd name="connsiteX12" fmla="*/ 73343 w 76200"/>
                <a:gd name="connsiteY12" fmla="*/ 54293 h 76200"/>
                <a:gd name="connsiteX13" fmla="*/ 62865 w 76200"/>
                <a:gd name="connsiteY13" fmla="*/ 43815 h 76200"/>
                <a:gd name="connsiteX14" fmla="*/ 73343 w 76200"/>
                <a:gd name="connsiteY14" fmla="*/ 32385 h 76200"/>
                <a:gd name="connsiteX15" fmla="*/ 73343 w 76200"/>
                <a:gd name="connsiteY15" fmla="*/ 12383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7153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9058"/>
                    <a:pt x="67628" y="79058"/>
                    <a:pt x="73343" y="74295"/>
                  </a:cubicBezTo>
                  <a:cubicBezTo>
                    <a:pt x="79058" y="69533"/>
                    <a:pt x="79058" y="59055"/>
                    <a:pt x="73343" y="54293"/>
                  </a:cubicBezTo>
                  <a:lnTo>
                    <a:pt x="62865" y="43815"/>
                  </a:lnTo>
                  <a:lnTo>
                    <a:pt x="73343" y="32385"/>
                  </a:lnTo>
                  <a:cubicBezTo>
                    <a:pt x="79058" y="26670"/>
                    <a:pt x="79058" y="17145"/>
                    <a:pt x="73343" y="12383"/>
                  </a:cubicBezTo>
                  <a:cubicBezTo>
                    <a:pt x="67628" y="7620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273DFE95-5802-47A9-965E-AD63BFC6C1D6}"/>
                </a:ext>
              </a:extLst>
            </p:cNvPr>
            <p:cNvSpPr/>
            <p:nvPr/>
          </p:nvSpPr>
          <p:spPr>
            <a:xfrm>
              <a:off x="491721" y="69840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D3A7B14B-26D1-4AB9-A34C-6564B833B1A1}"/>
                </a:ext>
              </a:extLst>
            </p:cNvPr>
            <p:cNvSpPr/>
            <p:nvPr/>
          </p:nvSpPr>
          <p:spPr>
            <a:xfrm>
              <a:off x="821614" y="69840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7153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8" y="5715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472B42C1-BCB0-40C3-A16B-77502F644F86}"/>
                </a:ext>
              </a:extLst>
            </p:cNvPr>
            <p:cNvSpPr/>
            <p:nvPr/>
          </p:nvSpPr>
          <p:spPr>
            <a:xfrm>
              <a:off x="1151509" y="69840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7153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2" y="78105"/>
                    <a:pt x="67627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7" y="5715"/>
                    <a:pt x="58102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D1F30ECE-28B2-4CB0-82BA-977A5BBEF08D}"/>
                </a:ext>
              </a:extLst>
            </p:cNvPr>
            <p:cNvSpPr/>
            <p:nvPr/>
          </p:nvSpPr>
          <p:spPr>
            <a:xfrm>
              <a:off x="1481405" y="69840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625B4573-4AD1-4B81-B783-08D57B7BFD5D}"/>
                </a:ext>
              </a:extLst>
            </p:cNvPr>
            <p:cNvSpPr/>
            <p:nvPr/>
          </p:nvSpPr>
          <p:spPr>
            <a:xfrm>
              <a:off x="1811302" y="698403"/>
              <a:ext cx="140381" cy="140381"/>
            </a:xfrm>
            <a:custGeom>
              <a:avLst/>
              <a:gdLst>
                <a:gd name="connsiteX0" fmla="*/ 53340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3340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3340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5715"/>
                    <a:pt x="53340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BCBFDB14-4422-456C-97BB-62B02E9BA642}"/>
                </a:ext>
              </a:extLst>
            </p:cNvPr>
            <p:cNvSpPr/>
            <p:nvPr/>
          </p:nvSpPr>
          <p:spPr>
            <a:xfrm>
              <a:off x="2142951" y="698403"/>
              <a:ext cx="140381" cy="140381"/>
            </a:xfrm>
            <a:custGeom>
              <a:avLst/>
              <a:gdLst>
                <a:gd name="connsiteX0" fmla="*/ 52387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7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2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7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7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7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2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5715"/>
                    <a:pt x="58103" y="5715"/>
                    <a:pt x="52387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F35623C5-8E6C-4045-B3DF-30216FEC4B09}"/>
                </a:ext>
              </a:extLst>
            </p:cNvPr>
            <p:cNvSpPr/>
            <p:nvPr/>
          </p:nvSpPr>
          <p:spPr>
            <a:xfrm>
              <a:off x="161824" y="96688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3343 w 76200"/>
                <a:gd name="connsiteY14" fmla="*/ 31433 h 76200"/>
                <a:gd name="connsiteX15" fmla="*/ 73343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2"/>
                    <a:pt x="5715" y="67627"/>
                    <a:pt x="11430" y="72390"/>
                  </a:cubicBezTo>
                  <a:cubicBezTo>
                    <a:pt x="17145" y="77152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3343" y="31433"/>
                  </a:lnTo>
                  <a:cubicBezTo>
                    <a:pt x="79058" y="25718"/>
                    <a:pt x="79058" y="16193"/>
                    <a:pt x="73343" y="11430"/>
                  </a:cubicBezTo>
                  <a:cubicBezTo>
                    <a:pt x="67628" y="6668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B5AD1962-0F7F-49AF-BEAE-5A57053A2A2A}"/>
                </a:ext>
              </a:extLst>
            </p:cNvPr>
            <p:cNvSpPr/>
            <p:nvPr/>
          </p:nvSpPr>
          <p:spPr>
            <a:xfrm>
              <a:off x="491721" y="96688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2"/>
                    <a:pt x="5715" y="67627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C773899E-0AE2-4F17-AC46-8025FE31E028}"/>
                </a:ext>
              </a:extLst>
            </p:cNvPr>
            <p:cNvSpPr/>
            <p:nvPr/>
          </p:nvSpPr>
          <p:spPr>
            <a:xfrm>
              <a:off x="821614" y="96688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2"/>
                    <a:pt x="5715" y="67627"/>
                    <a:pt x="11430" y="72390"/>
                  </a:cubicBezTo>
                  <a:cubicBezTo>
                    <a:pt x="17145" y="77152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8" y="5715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8D735054-8238-4577-9B4B-9DE571C72F56}"/>
                </a:ext>
              </a:extLst>
            </p:cNvPr>
            <p:cNvSpPr/>
            <p:nvPr/>
          </p:nvSpPr>
          <p:spPr>
            <a:xfrm>
              <a:off x="1151509" y="96688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2"/>
                    <a:pt x="5715" y="67627"/>
                    <a:pt x="11430" y="72390"/>
                  </a:cubicBezTo>
                  <a:cubicBezTo>
                    <a:pt x="17145" y="77152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2" y="78105"/>
                    <a:pt x="67627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7" y="5715"/>
                    <a:pt x="58102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C32778BE-09C1-4C8E-BD9E-289BC958BF42}"/>
                </a:ext>
              </a:extLst>
            </p:cNvPr>
            <p:cNvSpPr/>
            <p:nvPr/>
          </p:nvSpPr>
          <p:spPr>
            <a:xfrm>
              <a:off x="1481405" y="96688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2"/>
                    <a:pt x="5715" y="67627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1B01113E-AC78-49F9-8443-F1B62CE29184}"/>
                </a:ext>
              </a:extLst>
            </p:cNvPr>
            <p:cNvSpPr/>
            <p:nvPr/>
          </p:nvSpPr>
          <p:spPr>
            <a:xfrm>
              <a:off x="1813055" y="96688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2"/>
                    <a:pt x="5715" y="67627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7150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844729B5-03E9-49F1-BC8F-4184572456FD}"/>
                </a:ext>
              </a:extLst>
            </p:cNvPr>
            <p:cNvSpPr/>
            <p:nvPr/>
          </p:nvSpPr>
          <p:spPr>
            <a:xfrm>
              <a:off x="161824" y="1233607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3343 w 76200"/>
                <a:gd name="connsiteY14" fmla="*/ 32385 h 76200"/>
                <a:gd name="connsiteX15" fmla="*/ 73343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3343" y="32385"/>
                  </a:lnTo>
                  <a:cubicBezTo>
                    <a:pt x="79058" y="26670"/>
                    <a:pt x="79058" y="17145"/>
                    <a:pt x="73343" y="11430"/>
                  </a:cubicBezTo>
                  <a:cubicBezTo>
                    <a:pt x="67628" y="5715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90569BE3-8F9A-4BB6-A554-2B76C56FCD32}"/>
                </a:ext>
              </a:extLst>
            </p:cNvPr>
            <p:cNvSpPr/>
            <p:nvPr/>
          </p:nvSpPr>
          <p:spPr>
            <a:xfrm>
              <a:off x="491721" y="1233607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3FB716A3-248A-49B7-BD3F-300E1F30ADDD}"/>
                </a:ext>
              </a:extLst>
            </p:cNvPr>
            <p:cNvSpPr/>
            <p:nvPr/>
          </p:nvSpPr>
          <p:spPr>
            <a:xfrm>
              <a:off x="821614" y="1233607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8" y="5715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4E20E4E1-9AD6-4786-AAC1-ADCB74B1F077}"/>
                </a:ext>
              </a:extLst>
            </p:cNvPr>
            <p:cNvSpPr/>
            <p:nvPr/>
          </p:nvSpPr>
          <p:spPr>
            <a:xfrm>
              <a:off x="1151509" y="1233607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2" y="78105"/>
                    <a:pt x="67627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7" y="5715"/>
                    <a:pt x="58102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D4111B8D-134D-44F5-9E25-69F3194525A2}"/>
                </a:ext>
              </a:extLst>
            </p:cNvPr>
            <p:cNvSpPr/>
            <p:nvPr/>
          </p:nvSpPr>
          <p:spPr>
            <a:xfrm>
              <a:off x="1481405" y="1233607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8D501F4A-7750-43BB-9DCA-46E389080FE1}"/>
                </a:ext>
              </a:extLst>
            </p:cNvPr>
            <p:cNvSpPr/>
            <p:nvPr/>
          </p:nvSpPr>
          <p:spPr>
            <a:xfrm>
              <a:off x="160070" y="1500330"/>
              <a:ext cx="140381" cy="140381"/>
            </a:xfrm>
            <a:custGeom>
              <a:avLst/>
              <a:gdLst>
                <a:gd name="connsiteX0" fmla="*/ 53340 w 76200"/>
                <a:gd name="connsiteY0" fmla="*/ 11430 h 76200"/>
                <a:gd name="connsiteX1" fmla="*/ 42863 w 76200"/>
                <a:gd name="connsiteY1" fmla="*/ 21907 h 76200"/>
                <a:gd name="connsiteX2" fmla="*/ 32385 w 76200"/>
                <a:gd name="connsiteY2" fmla="*/ 11430 h 76200"/>
                <a:gd name="connsiteX3" fmla="*/ 12383 w 76200"/>
                <a:gd name="connsiteY3" fmla="*/ 11430 h 76200"/>
                <a:gd name="connsiteX4" fmla="*/ 12383 w 76200"/>
                <a:gd name="connsiteY4" fmla="*/ 31432 h 76200"/>
                <a:gd name="connsiteX5" fmla="*/ 22860 w 76200"/>
                <a:gd name="connsiteY5" fmla="*/ 41910 h 76200"/>
                <a:gd name="connsiteX6" fmla="*/ 11430 w 76200"/>
                <a:gd name="connsiteY6" fmla="*/ 53340 h 76200"/>
                <a:gd name="connsiteX7" fmla="*/ 11430 w 76200"/>
                <a:gd name="connsiteY7" fmla="*/ 73342 h 76200"/>
                <a:gd name="connsiteX8" fmla="*/ 31433 w 76200"/>
                <a:gd name="connsiteY8" fmla="*/ 73342 h 76200"/>
                <a:gd name="connsiteX9" fmla="*/ 41910 w 76200"/>
                <a:gd name="connsiteY9" fmla="*/ 62865 h 76200"/>
                <a:gd name="connsiteX10" fmla="*/ 52388 w 76200"/>
                <a:gd name="connsiteY10" fmla="*/ 73342 h 76200"/>
                <a:gd name="connsiteX11" fmla="*/ 72390 w 76200"/>
                <a:gd name="connsiteY11" fmla="*/ 73342 h 76200"/>
                <a:gd name="connsiteX12" fmla="*/ 72390 w 76200"/>
                <a:gd name="connsiteY12" fmla="*/ 53340 h 76200"/>
                <a:gd name="connsiteX13" fmla="*/ 61913 w 76200"/>
                <a:gd name="connsiteY13" fmla="*/ 42863 h 76200"/>
                <a:gd name="connsiteX14" fmla="*/ 74295 w 76200"/>
                <a:gd name="connsiteY14" fmla="*/ 32385 h 76200"/>
                <a:gd name="connsiteX15" fmla="*/ 74295 w 76200"/>
                <a:gd name="connsiteY15" fmla="*/ 12382 h 76200"/>
                <a:gd name="connsiteX16" fmla="*/ 53340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3340" y="11430"/>
                  </a:moveTo>
                  <a:lnTo>
                    <a:pt x="42863" y="21907"/>
                  </a:lnTo>
                  <a:lnTo>
                    <a:pt x="32385" y="11430"/>
                  </a:lnTo>
                  <a:cubicBezTo>
                    <a:pt x="26670" y="5715"/>
                    <a:pt x="17145" y="5715"/>
                    <a:pt x="12383" y="11430"/>
                  </a:cubicBezTo>
                  <a:cubicBezTo>
                    <a:pt x="7620" y="17145"/>
                    <a:pt x="6668" y="26670"/>
                    <a:pt x="12383" y="31432"/>
                  </a:cubicBezTo>
                  <a:lnTo>
                    <a:pt x="22860" y="41910"/>
                  </a:lnTo>
                  <a:lnTo>
                    <a:pt x="11430" y="53340"/>
                  </a:lnTo>
                  <a:cubicBezTo>
                    <a:pt x="5715" y="59055"/>
                    <a:pt x="5715" y="68580"/>
                    <a:pt x="11430" y="73342"/>
                  </a:cubicBezTo>
                  <a:cubicBezTo>
                    <a:pt x="17145" y="79057"/>
                    <a:pt x="26670" y="79057"/>
                    <a:pt x="31433" y="73342"/>
                  </a:cubicBezTo>
                  <a:lnTo>
                    <a:pt x="41910" y="62865"/>
                  </a:lnTo>
                  <a:lnTo>
                    <a:pt x="52388" y="73342"/>
                  </a:lnTo>
                  <a:cubicBezTo>
                    <a:pt x="58103" y="79057"/>
                    <a:pt x="67628" y="79057"/>
                    <a:pt x="72390" y="73342"/>
                  </a:cubicBezTo>
                  <a:cubicBezTo>
                    <a:pt x="78105" y="67628"/>
                    <a:pt x="78105" y="58103"/>
                    <a:pt x="72390" y="53340"/>
                  </a:cubicBezTo>
                  <a:lnTo>
                    <a:pt x="61913" y="42863"/>
                  </a:lnTo>
                  <a:lnTo>
                    <a:pt x="74295" y="32385"/>
                  </a:lnTo>
                  <a:cubicBezTo>
                    <a:pt x="80010" y="26670"/>
                    <a:pt x="80010" y="17145"/>
                    <a:pt x="74295" y="12382"/>
                  </a:cubicBezTo>
                  <a:cubicBezTo>
                    <a:pt x="68580" y="7620"/>
                    <a:pt x="59055" y="6667"/>
                    <a:pt x="53340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E9AAFD71-4155-4EC3-BABF-1B6CF32C6A33}"/>
                </a:ext>
              </a:extLst>
            </p:cNvPr>
            <p:cNvSpPr/>
            <p:nvPr/>
          </p:nvSpPr>
          <p:spPr>
            <a:xfrm>
              <a:off x="491721" y="1500330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7 w 76200"/>
                <a:gd name="connsiteY5" fmla="*/ 41910 h 76200"/>
                <a:gd name="connsiteX6" fmla="*/ 11430 w 76200"/>
                <a:gd name="connsiteY6" fmla="*/ 53340 h 76200"/>
                <a:gd name="connsiteX7" fmla="*/ 11430 w 76200"/>
                <a:gd name="connsiteY7" fmla="*/ 73342 h 76200"/>
                <a:gd name="connsiteX8" fmla="*/ 31432 w 76200"/>
                <a:gd name="connsiteY8" fmla="*/ 73342 h 76200"/>
                <a:gd name="connsiteX9" fmla="*/ 41910 w 76200"/>
                <a:gd name="connsiteY9" fmla="*/ 62865 h 76200"/>
                <a:gd name="connsiteX10" fmla="*/ 52388 w 76200"/>
                <a:gd name="connsiteY10" fmla="*/ 73342 h 76200"/>
                <a:gd name="connsiteX11" fmla="*/ 72390 w 76200"/>
                <a:gd name="connsiteY11" fmla="*/ 73342 h 76200"/>
                <a:gd name="connsiteX12" fmla="*/ 72390 w 76200"/>
                <a:gd name="connsiteY12" fmla="*/ 53340 h 76200"/>
                <a:gd name="connsiteX13" fmla="*/ 61913 w 76200"/>
                <a:gd name="connsiteY13" fmla="*/ 42863 h 76200"/>
                <a:gd name="connsiteX14" fmla="*/ 72390 w 76200"/>
                <a:gd name="connsiteY14" fmla="*/ 32385 h 76200"/>
                <a:gd name="connsiteX15" fmla="*/ 72390 w 76200"/>
                <a:gd name="connsiteY15" fmla="*/ 12382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2"/>
                  </a:cubicBezTo>
                  <a:lnTo>
                    <a:pt x="21907" y="41910"/>
                  </a:lnTo>
                  <a:lnTo>
                    <a:pt x="11430" y="53340"/>
                  </a:lnTo>
                  <a:cubicBezTo>
                    <a:pt x="5715" y="59055"/>
                    <a:pt x="5715" y="68580"/>
                    <a:pt x="11430" y="73342"/>
                  </a:cubicBezTo>
                  <a:cubicBezTo>
                    <a:pt x="17145" y="79057"/>
                    <a:pt x="26670" y="79057"/>
                    <a:pt x="31432" y="73342"/>
                  </a:cubicBezTo>
                  <a:lnTo>
                    <a:pt x="41910" y="62865"/>
                  </a:lnTo>
                  <a:lnTo>
                    <a:pt x="52388" y="73342"/>
                  </a:lnTo>
                  <a:cubicBezTo>
                    <a:pt x="58103" y="79057"/>
                    <a:pt x="67628" y="79057"/>
                    <a:pt x="72390" y="73342"/>
                  </a:cubicBezTo>
                  <a:cubicBezTo>
                    <a:pt x="78105" y="67628"/>
                    <a:pt x="78105" y="58103"/>
                    <a:pt x="72390" y="53340"/>
                  </a:cubicBezTo>
                  <a:lnTo>
                    <a:pt x="61913" y="42863"/>
                  </a:lnTo>
                  <a:lnTo>
                    <a:pt x="72390" y="32385"/>
                  </a:lnTo>
                  <a:cubicBezTo>
                    <a:pt x="78105" y="26670"/>
                    <a:pt x="78105" y="17145"/>
                    <a:pt x="72390" y="12382"/>
                  </a:cubicBezTo>
                  <a:cubicBezTo>
                    <a:pt x="66675" y="7620"/>
                    <a:pt x="58103" y="6667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37E51961-41BD-4DAE-8CB2-DF3644AD7104}"/>
                </a:ext>
              </a:extLst>
            </p:cNvPr>
            <p:cNvSpPr/>
            <p:nvPr/>
          </p:nvSpPr>
          <p:spPr>
            <a:xfrm>
              <a:off x="821614" y="1500330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3340 h 76200"/>
                <a:gd name="connsiteX7" fmla="*/ 11430 w 76200"/>
                <a:gd name="connsiteY7" fmla="*/ 73342 h 76200"/>
                <a:gd name="connsiteX8" fmla="*/ 31433 w 76200"/>
                <a:gd name="connsiteY8" fmla="*/ 73342 h 76200"/>
                <a:gd name="connsiteX9" fmla="*/ 41910 w 76200"/>
                <a:gd name="connsiteY9" fmla="*/ 62865 h 76200"/>
                <a:gd name="connsiteX10" fmla="*/ 52388 w 76200"/>
                <a:gd name="connsiteY10" fmla="*/ 73342 h 76200"/>
                <a:gd name="connsiteX11" fmla="*/ 72390 w 76200"/>
                <a:gd name="connsiteY11" fmla="*/ 73342 h 76200"/>
                <a:gd name="connsiteX12" fmla="*/ 72390 w 76200"/>
                <a:gd name="connsiteY12" fmla="*/ 53340 h 76200"/>
                <a:gd name="connsiteX13" fmla="*/ 61913 w 76200"/>
                <a:gd name="connsiteY13" fmla="*/ 42863 h 76200"/>
                <a:gd name="connsiteX14" fmla="*/ 72390 w 76200"/>
                <a:gd name="connsiteY14" fmla="*/ 32385 h 76200"/>
                <a:gd name="connsiteX15" fmla="*/ 72390 w 76200"/>
                <a:gd name="connsiteY15" fmla="*/ 12382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3340"/>
                  </a:lnTo>
                  <a:cubicBezTo>
                    <a:pt x="5715" y="59055"/>
                    <a:pt x="5715" y="68580"/>
                    <a:pt x="11430" y="73342"/>
                  </a:cubicBezTo>
                  <a:cubicBezTo>
                    <a:pt x="17145" y="79057"/>
                    <a:pt x="26670" y="79057"/>
                    <a:pt x="31433" y="73342"/>
                  </a:cubicBezTo>
                  <a:lnTo>
                    <a:pt x="41910" y="62865"/>
                  </a:lnTo>
                  <a:lnTo>
                    <a:pt x="52388" y="73342"/>
                  </a:lnTo>
                  <a:cubicBezTo>
                    <a:pt x="58103" y="79057"/>
                    <a:pt x="67628" y="79057"/>
                    <a:pt x="72390" y="73342"/>
                  </a:cubicBezTo>
                  <a:cubicBezTo>
                    <a:pt x="78105" y="67628"/>
                    <a:pt x="78105" y="58103"/>
                    <a:pt x="72390" y="53340"/>
                  </a:cubicBezTo>
                  <a:lnTo>
                    <a:pt x="61913" y="42863"/>
                  </a:lnTo>
                  <a:lnTo>
                    <a:pt x="72390" y="32385"/>
                  </a:lnTo>
                  <a:cubicBezTo>
                    <a:pt x="78105" y="26670"/>
                    <a:pt x="78105" y="17145"/>
                    <a:pt x="72390" y="12382"/>
                  </a:cubicBezTo>
                  <a:cubicBezTo>
                    <a:pt x="67628" y="6667"/>
                    <a:pt x="58103" y="6667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58313E7A-C893-4524-9065-66A370B6B398}"/>
                </a:ext>
              </a:extLst>
            </p:cNvPr>
            <p:cNvSpPr/>
            <p:nvPr/>
          </p:nvSpPr>
          <p:spPr>
            <a:xfrm>
              <a:off x="1151509" y="1500330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3340 h 76200"/>
                <a:gd name="connsiteX7" fmla="*/ 11430 w 76200"/>
                <a:gd name="connsiteY7" fmla="*/ 73342 h 76200"/>
                <a:gd name="connsiteX8" fmla="*/ 31433 w 76200"/>
                <a:gd name="connsiteY8" fmla="*/ 73342 h 76200"/>
                <a:gd name="connsiteX9" fmla="*/ 41910 w 76200"/>
                <a:gd name="connsiteY9" fmla="*/ 62865 h 76200"/>
                <a:gd name="connsiteX10" fmla="*/ 52388 w 76200"/>
                <a:gd name="connsiteY10" fmla="*/ 73342 h 76200"/>
                <a:gd name="connsiteX11" fmla="*/ 72390 w 76200"/>
                <a:gd name="connsiteY11" fmla="*/ 73342 h 76200"/>
                <a:gd name="connsiteX12" fmla="*/ 72390 w 76200"/>
                <a:gd name="connsiteY12" fmla="*/ 53340 h 76200"/>
                <a:gd name="connsiteX13" fmla="*/ 61913 w 76200"/>
                <a:gd name="connsiteY13" fmla="*/ 42863 h 76200"/>
                <a:gd name="connsiteX14" fmla="*/ 72390 w 76200"/>
                <a:gd name="connsiteY14" fmla="*/ 32385 h 76200"/>
                <a:gd name="connsiteX15" fmla="*/ 72390 w 76200"/>
                <a:gd name="connsiteY15" fmla="*/ 12382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3340"/>
                  </a:lnTo>
                  <a:cubicBezTo>
                    <a:pt x="5715" y="59055"/>
                    <a:pt x="5715" y="68580"/>
                    <a:pt x="11430" y="73342"/>
                  </a:cubicBezTo>
                  <a:cubicBezTo>
                    <a:pt x="17145" y="79057"/>
                    <a:pt x="26670" y="79057"/>
                    <a:pt x="31433" y="73342"/>
                  </a:cubicBezTo>
                  <a:lnTo>
                    <a:pt x="41910" y="62865"/>
                  </a:lnTo>
                  <a:lnTo>
                    <a:pt x="52388" y="73342"/>
                  </a:lnTo>
                  <a:cubicBezTo>
                    <a:pt x="58102" y="79057"/>
                    <a:pt x="67627" y="79057"/>
                    <a:pt x="72390" y="73342"/>
                  </a:cubicBezTo>
                  <a:cubicBezTo>
                    <a:pt x="78105" y="67628"/>
                    <a:pt x="78105" y="58103"/>
                    <a:pt x="72390" y="53340"/>
                  </a:cubicBezTo>
                  <a:lnTo>
                    <a:pt x="61913" y="42863"/>
                  </a:lnTo>
                  <a:lnTo>
                    <a:pt x="72390" y="32385"/>
                  </a:lnTo>
                  <a:cubicBezTo>
                    <a:pt x="78105" y="26670"/>
                    <a:pt x="78105" y="17145"/>
                    <a:pt x="72390" y="12382"/>
                  </a:cubicBezTo>
                  <a:cubicBezTo>
                    <a:pt x="67627" y="6667"/>
                    <a:pt x="58102" y="6667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9161303E-AB66-4320-9BD3-CD639353E3A4}"/>
                </a:ext>
              </a:extLst>
            </p:cNvPr>
            <p:cNvSpPr/>
            <p:nvPr/>
          </p:nvSpPr>
          <p:spPr>
            <a:xfrm>
              <a:off x="161824" y="1768810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3342 h 76200"/>
                <a:gd name="connsiteX9" fmla="*/ 41910 w 76200"/>
                <a:gd name="connsiteY9" fmla="*/ 62865 h 76200"/>
                <a:gd name="connsiteX10" fmla="*/ 52388 w 76200"/>
                <a:gd name="connsiteY10" fmla="*/ 73342 h 76200"/>
                <a:gd name="connsiteX11" fmla="*/ 73343 w 76200"/>
                <a:gd name="connsiteY11" fmla="*/ 73342 h 76200"/>
                <a:gd name="connsiteX12" fmla="*/ 73343 w 76200"/>
                <a:gd name="connsiteY12" fmla="*/ 53340 h 76200"/>
                <a:gd name="connsiteX13" fmla="*/ 62865 w 76200"/>
                <a:gd name="connsiteY13" fmla="*/ 42862 h 76200"/>
                <a:gd name="connsiteX14" fmla="*/ 73343 w 76200"/>
                <a:gd name="connsiteY14" fmla="*/ 31432 h 76200"/>
                <a:gd name="connsiteX15" fmla="*/ 73343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6193" y="79057"/>
                    <a:pt x="25718" y="79057"/>
                    <a:pt x="31433" y="73342"/>
                  </a:cubicBezTo>
                  <a:lnTo>
                    <a:pt x="41910" y="62865"/>
                  </a:lnTo>
                  <a:lnTo>
                    <a:pt x="52388" y="73342"/>
                  </a:lnTo>
                  <a:cubicBezTo>
                    <a:pt x="58103" y="79057"/>
                    <a:pt x="67628" y="79057"/>
                    <a:pt x="73343" y="73342"/>
                  </a:cubicBezTo>
                  <a:cubicBezTo>
                    <a:pt x="79058" y="67628"/>
                    <a:pt x="79058" y="58103"/>
                    <a:pt x="73343" y="53340"/>
                  </a:cubicBezTo>
                  <a:lnTo>
                    <a:pt x="62865" y="42862"/>
                  </a:lnTo>
                  <a:lnTo>
                    <a:pt x="73343" y="31432"/>
                  </a:lnTo>
                  <a:cubicBezTo>
                    <a:pt x="79058" y="25717"/>
                    <a:pt x="79058" y="16192"/>
                    <a:pt x="73343" y="11430"/>
                  </a:cubicBezTo>
                  <a:cubicBezTo>
                    <a:pt x="67628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6A95D5EF-8E76-4EA8-8236-5ED44A1164B5}"/>
                </a:ext>
              </a:extLst>
            </p:cNvPr>
            <p:cNvSpPr/>
            <p:nvPr/>
          </p:nvSpPr>
          <p:spPr>
            <a:xfrm>
              <a:off x="491721" y="1768810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7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2"/>
                  </a:cubicBezTo>
                  <a:lnTo>
                    <a:pt x="21907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7"/>
                    <a:pt x="78105" y="16192"/>
                    <a:pt x="72390" y="11430"/>
                  </a:cubicBezTo>
                  <a:cubicBezTo>
                    <a:pt x="66675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E417D918-F196-4D72-A905-38275F5859FC}"/>
                </a:ext>
              </a:extLst>
            </p:cNvPr>
            <p:cNvSpPr/>
            <p:nvPr/>
          </p:nvSpPr>
          <p:spPr>
            <a:xfrm>
              <a:off x="821614" y="1768810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7"/>
                    <a:pt x="78105" y="16192"/>
                    <a:pt x="72390" y="11430"/>
                  </a:cubicBezTo>
                  <a:cubicBezTo>
                    <a:pt x="67628" y="5715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A60B4CE2-A3C1-4F1A-95B7-DC54980EA31F}"/>
                </a:ext>
              </a:extLst>
            </p:cNvPr>
            <p:cNvSpPr/>
            <p:nvPr/>
          </p:nvSpPr>
          <p:spPr>
            <a:xfrm>
              <a:off x="161824" y="2035532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7"/>
                    <a:pt x="78105" y="16192"/>
                    <a:pt x="72390" y="11430"/>
                  </a:cubicBezTo>
                  <a:cubicBezTo>
                    <a:pt x="66675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8A154771-C65F-4258-9F61-2AE328CBB21D}"/>
                </a:ext>
              </a:extLst>
            </p:cNvPr>
            <p:cNvSpPr/>
            <p:nvPr/>
          </p:nvSpPr>
          <p:spPr>
            <a:xfrm>
              <a:off x="491721" y="2035532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2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7"/>
                    <a:pt x="78105" y="16192"/>
                    <a:pt x="72390" y="11430"/>
                  </a:cubicBezTo>
                  <a:cubicBezTo>
                    <a:pt x="66675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281D7A70-8BA5-4413-B7D4-DC8784A69039}"/>
                </a:ext>
              </a:extLst>
            </p:cNvPr>
            <p:cNvSpPr/>
            <p:nvPr/>
          </p:nvSpPr>
          <p:spPr>
            <a:xfrm>
              <a:off x="161824" y="2304011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7"/>
                    <a:pt x="78105" y="16192"/>
                    <a:pt x="72390" y="11430"/>
                  </a:cubicBezTo>
                  <a:cubicBezTo>
                    <a:pt x="66675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1" name="Cross 60">
            <a:extLst>
              <a:ext uri="{FF2B5EF4-FFF2-40B4-BE49-F238E27FC236}">
                <a16:creationId xmlns="" xmlns:a16="http://schemas.microsoft.com/office/drawing/2014/main" id="{3356327B-4E3D-4425-8362-67669C730965}"/>
              </a:ext>
            </a:extLst>
          </p:cNvPr>
          <p:cNvSpPr/>
          <p:nvPr userDrawn="1"/>
        </p:nvSpPr>
        <p:spPr>
          <a:xfrm rot="1642289">
            <a:off x="2560421" y="2113960"/>
            <a:ext cx="296040" cy="296040"/>
          </a:xfrm>
          <a:prstGeom prst="plus">
            <a:avLst>
              <a:gd name="adj" fmla="val 43777"/>
            </a:avLst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Isosceles Triangle 61">
            <a:extLst>
              <a:ext uri="{FF2B5EF4-FFF2-40B4-BE49-F238E27FC236}">
                <a16:creationId xmlns="" xmlns:a16="http://schemas.microsoft.com/office/drawing/2014/main" id="{B2831007-0DB3-47F9-9372-F4DE5449A9AE}"/>
              </a:ext>
            </a:extLst>
          </p:cNvPr>
          <p:cNvSpPr/>
          <p:nvPr userDrawn="1"/>
        </p:nvSpPr>
        <p:spPr>
          <a:xfrm rot="12056913">
            <a:off x="7292687" y="6518109"/>
            <a:ext cx="251202" cy="216553"/>
          </a:xfrm>
          <a:prstGeom prst="triangle">
            <a:avLst/>
          </a:prstGeom>
          <a:solidFill>
            <a:schemeClr val="bg1">
              <a:alpha val="72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aphic 185">
            <a:extLst>
              <a:ext uri="{FF2B5EF4-FFF2-40B4-BE49-F238E27FC236}">
                <a16:creationId xmlns="" xmlns:a16="http://schemas.microsoft.com/office/drawing/2014/main" id="{4A133698-AC3D-4BED-A5AF-FBD24FC5D1F9}"/>
              </a:ext>
            </a:extLst>
          </p:cNvPr>
          <p:cNvGrpSpPr/>
          <p:nvPr userDrawn="1"/>
        </p:nvGrpSpPr>
        <p:grpSpPr>
          <a:xfrm rot="16200000">
            <a:off x="-150583" y="3027868"/>
            <a:ext cx="1668051" cy="346608"/>
            <a:chOff x="1542378" y="3369742"/>
            <a:chExt cx="1668051" cy="346608"/>
          </a:xfrm>
          <a:solidFill>
            <a:srgbClr val="FFFFFF">
              <a:alpha val="44000"/>
            </a:srgbClr>
          </a:solidFill>
        </p:grpSpPr>
        <p:sp>
          <p:nvSpPr>
            <p:cNvPr id="64" name="Freeform: Shape 63">
              <a:extLst>
                <a:ext uri="{FF2B5EF4-FFF2-40B4-BE49-F238E27FC236}">
                  <a16:creationId xmlns="" xmlns:a16="http://schemas.microsoft.com/office/drawing/2014/main" id="{F244FEF8-E2A9-4CCD-BCAA-04273F12F234}"/>
                </a:ext>
              </a:extLst>
            </p:cNvPr>
            <p:cNvSpPr/>
            <p:nvPr/>
          </p:nvSpPr>
          <p:spPr>
            <a:xfrm>
              <a:off x="3003006" y="3378949"/>
              <a:ext cx="216630" cy="346608"/>
            </a:xfrm>
            <a:custGeom>
              <a:avLst/>
              <a:gdLst>
                <a:gd name="connsiteX0" fmla="*/ 170596 w 216630"/>
                <a:gd name="connsiteY0" fmla="*/ 330902 h 346608"/>
                <a:gd name="connsiteX1" fmla="*/ 142434 w 216630"/>
                <a:gd name="connsiteY1" fmla="*/ 317905 h 346608"/>
                <a:gd name="connsiteX2" fmla="*/ 27620 w 216630"/>
                <a:gd name="connsiteY2" fmla="*/ 198758 h 346608"/>
                <a:gd name="connsiteX3" fmla="*/ 27620 w 216630"/>
                <a:gd name="connsiteY3" fmla="*/ 142434 h 346608"/>
                <a:gd name="connsiteX4" fmla="*/ 146767 w 216630"/>
                <a:gd name="connsiteY4" fmla="*/ 27620 h 346608"/>
                <a:gd name="connsiteX5" fmla="*/ 205257 w 216630"/>
                <a:gd name="connsiteY5" fmla="*/ 27620 h 346608"/>
                <a:gd name="connsiteX6" fmla="*/ 205257 w 216630"/>
                <a:gd name="connsiteY6" fmla="*/ 86110 h 346608"/>
                <a:gd name="connsiteX7" fmla="*/ 116439 w 216630"/>
                <a:gd name="connsiteY7" fmla="*/ 172762 h 346608"/>
                <a:gd name="connsiteX8" fmla="*/ 203091 w 216630"/>
                <a:gd name="connsiteY8" fmla="*/ 261581 h 346608"/>
                <a:gd name="connsiteX9" fmla="*/ 203091 w 216630"/>
                <a:gd name="connsiteY9" fmla="*/ 320071 h 346608"/>
                <a:gd name="connsiteX10" fmla="*/ 170596 w 216630"/>
                <a:gd name="connsiteY10" fmla="*/ 330902 h 34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630" h="346608">
                  <a:moveTo>
                    <a:pt x="170596" y="330902"/>
                  </a:moveTo>
                  <a:cubicBezTo>
                    <a:pt x="159765" y="330902"/>
                    <a:pt x="148933" y="326570"/>
                    <a:pt x="142434" y="317905"/>
                  </a:cubicBezTo>
                  <a:lnTo>
                    <a:pt x="27620" y="198758"/>
                  </a:lnTo>
                  <a:cubicBezTo>
                    <a:pt x="12456" y="183594"/>
                    <a:pt x="12456" y="157598"/>
                    <a:pt x="27620" y="142434"/>
                  </a:cubicBezTo>
                  <a:lnTo>
                    <a:pt x="146767" y="27620"/>
                  </a:lnTo>
                  <a:cubicBezTo>
                    <a:pt x="161931" y="12456"/>
                    <a:pt x="187927" y="12456"/>
                    <a:pt x="205257" y="27620"/>
                  </a:cubicBezTo>
                  <a:cubicBezTo>
                    <a:pt x="220421" y="42784"/>
                    <a:pt x="220421" y="68780"/>
                    <a:pt x="205257" y="86110"/>
                  </a:cubicBezTo>
                  <a:lnTo>
                    <a:pt x="116439" y="172762"/>
                  </a:lnTo>
                  <a:lnTo>
                    <a:pt x="203091" y="261581"/>
                  </a:lnTo>
                  <a:cubicBezTo>
                    <a:pt x="218255" y="276745"/>
                    <a:pt x="218255" y="302740"/>
                    <a:pt x="203091" y="320071"/>
                  </a:cubicBezTo>
                  <a:cubicBezTo>
                    <a:pt x="192259" y="326570"/>
                    <a:pt x="181428" y="330902"/>
                    <a:pt x="170596" y="3309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="" xmlns:a16="http://schemas.microsoft.com/office/drawing/2014/main" id="{386D6B39-BA6E-4DAD-9295-957FC74C8C66}"/>
                </a:ext>
              </a:extLst>
            </p:cNvPr>
            <p:cNvSpPr/>
            <p:nvPr/>
          </p:nvSpPr>
          <p:spPr>
            <a:xfrm>
              <a:off x="2792875" y="3374616"/>
              <a:ext cx="216630" cy="346608"/>
            </a:xfrm>
            <a:custGeom>
              <a:avLst/>
              <a:gdLst>
                <a:gd name="connsiteX0" fmla="*/ 170596 w 216630"/>
                <a:gd name="connsiteY0" fmla="*/ 330902 h 346608"/>
                <a:gd name="connsiteX1" fmla="*/ 142434 w 216630"/>
                <a:gd name="connsiteY1" fmla="*/ 317905 h 346608"/>
                <a:gd name="connsiteX2" fmla="*/ 27620 w 216630"/>
                <a:gd name="connsiteY2" fmla="*/ 200924 h 346608"/>
                <a:gd name="connsiteX3" fmla="*/ 27620 w 216630"/>
                <a:gd name="connsiteY3" fmla="*/ 142434 h 346608"/>
                <a:gd name="connsiteX4" fmla="*/ 146767 w 216630"/>
                <a:gd name="connsiteY4" fmla="*/ 27620 h 346608"/>
                <a:gd name="connsiteX5" fmla="*/ 205257 w 216630"/>
                <a:gd name="connsiteY5" fmla="*/ 27620 h 346608"/>
                <a:gd name="connsiteX6" fmla="*/ 205257 w 216630"/>
                <a:gd name="connsiteY6" fmla="*/ 86110 h 346608"/>
                <a:gd name="connsiteX7" fmla="*/ 116439 w 216630"/>
                <a:gd name="connsiteY7" fmla="*/ 172762 h 346608"/>
                <a:gd name="connsiteX8" fmla="*/ 203091 w 216630"/>
                <a:gd name="connsiteY8" fmla="*/ 261581 h 346608"/>
                <a:gd name="connsiteX9" fmla="*/ 203091 w 216630"/>
                <a:gd name="connsiteY9" fmla="*/ 320071 h 346608"/>
                <a:gd name="connsiteX10" fmla="*/ 170596 w 216630"/>
                <a:gd name="connsiteY10" fmla="*/ 330902 h 34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630" h="346608">
                  <a:moveTo>
                    <a:pt x="170596" y="330902"/>
                  </a:moveTo>
                  <a:cubicBezTo>
                    <a:pt x="159765" y="330902"/>
                    <a:pt x="148933" y="326570"/>
                    <a:pt x="142434" y="317905"/>
                  </a:cubicBezTo>
                  <a:lnTo>
                    <a:pt x="27620" y="200924"/>
                  </a:lnTo>
                  <a:cubicBezTo>
                    <a:pt x="12456" y="185760"/>
                    <a:pt x="12456" y="159765"/>
                    <a:pt x="27620" y="142434"/>
                  </a:cubicBezTo>
                  <a:lnTo>
                    <a:pt x="146767" y="27620"/>
                  </a:lnTo>
                  <a:cubicBezTo>
                    <a:pt x="161931" y="12456"/>
                    <a:pt x="187927" y="12456"/>
                    <a:pt x="205257" y="27620"/>
                  </a:cubicBezTo>
                  <a:cubicBezTo>
                    <a:pt x="220421" y="42784"/>
                    <a:pt x="220421" y="68780"/>
                    <a:pt x="205257" y="86110"/>
                  </a:cubicBezTo>
                  <a:lnTo>
                    <a:pt x="116439" y="172762"/>
                  </a:lnTo>
                  <a:lnTo>
                    <a:pt x="203091" y="261581"/>
                  </a:lnTo>
                  <a:cubicBezTo>
                    <a:pt x="218255" y="276745"/>
                    <a:pt x="218255" y="302740"/>
                    <a:pt x="203091" y="320071"/>
                  </a:cubicBezTo>
                  <a:cubicBezTo>
                    <a:pt x="192259" y="326570"/>
                    <a:pt x="181428" y="330902"/>
                    <a:pt x="170596" y="3309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="" xmlns:a16="http://schemas.microsoft.com/office/drawing/2014/main" id="{8B519F53-FA40-497E-8B96-702772E42F9B}"/>
                </a:ext>
              </a:extLst>
            </p:cNvPr>
            <p:cNvSpPr/>
            <p:nvPr/>
          </p:nvSpPr>
          <p:spPr>
            <a:xfrm>
              <a:off x="2582744" y="3370284"/>
              <a:ext cx="216630" cy="346608"/>
            </a:xfrm>
            <a:custGeom>
              <a:avLst/>
              <a:gdLst>
                <a:gd name="connsiteX0" fmla="*/ 170596 w 216630"/>
                <a:gd name="connsiteY0" fmla="*/ 333069 h 346608"/>
                <a:gd name="connsiteX1" fmla="*/ 142434 w 216630"/>
                <a:gd name="connsiteY1" fmla="*/ 320071 h 346608"/>
                <a:gd name="connsiteX2" fmla="*/ 27620 w 216630"/>
                <a:gd name="connsiteY2" fmla="*/ 200924 h 346608"/>
                <a:gd name="connsiteX3" fmla="*/ 27620 w 216630"/>
                <a:gd name="connsiteY3" fmla="*/ 142434 h 346608"/>
                <a:gd name="connsiteX4" fmla="*/ 146767 w 216630"/>
                <a:gd name="connsiteY4" fmla="*/ 27620 h 346608"/>
                <a:gd name="connsiteX5" fmla="*/ 205257 w 216630"/>
                <a:gd name="connsiteY5" fmla="*/ 27620 h 346608"/>
                <a:gd name="connsiteX6" fmla="*/ 205257 w 216630"/>
                <a:gd name="connsiteY6" fmla="*/ 86110 h 346608"/>
                <a:gd name="connsiteX7" fmla="*/ 116439 w 216630"/>
                <a:gd name="connsiteY7" fmla="*/ 172762 h 346608"/>
                <a:gd name="connsiteX8" fmla="*/ 203091 w 216630"/>
                <a:gd name="connsiteY8" fmla="*/ 261581 h 346608"/>
                <a:gd name="connsiteX9" fmla="*/ 203091 w 216630"/>
                <a:gd name="connsiteY9" fmla="*/ 320071 h 346608"/>
                <a:gd name="connsiteX10" fmla="*/ 170596 w 216630"/>
                <a:gd name="connsiteY10" fmla="*/ 333069 h 34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630" h="346608">
                  <a:moveTo>
                    <a:pt x="170596" y="333069"/>
                  </a:moveTo>
                  <a:cubicBezTo>
                    <a:pt x="159765" y="333069"/>
                    <a:pt x="148933" y="328736"/>
                    <a:pt x="142434" y="320071"/>
                  </a:cubicBezTo>
                  <a:lnTo>
                    <a:pt x="27620" y="200924"/>
                  </a:lnTo>
                  <a:cubicBezTo>
                    <a:pt x="12456" y="185760"/>
                    <a:pt x="12456" y="159765"/>
                    <a:pt x="27620" y="142434"/>
                  </a:cubicBezTo>
                  <a:lnTo>
                    <a:pt x="146767" y="27620"/>
                  </a:lnTo>
                  <a:cubicBezTo>
                    <a:pt x="161931" y="12456"/>
                    <a:pt x="187927" y="12456"/>
                    <a:pt x="205257" y="27620"/>
                  </a:cubicBezTo>
                  <a:cubicBezTo>
                    <a:pt x="220421" y="42784"/>
                    <a:pt x="220421" y="68780"/>
                    <a:pt x="205257" y="86110"/>
                  </a:cubicBezTo>
                  <a:lnTo>
                    <a:pt x="116439" y="172762"/>
                  </a:lnTo>
                  <a:lnTo>
                    <a:pt x="203091" y="261581"/>
                  </a:lnTo>
                  <a:cubicBezTo>
                    <a:pt x="218255" y="276745"/>
                    <a:pt x="218255" y="302740"/>
                    <a:pt x="203091" y="320071"/>
                  </a:cubicBezTo>
                  <a:cubicBezTo>
                    <a:pt x="190093" y="328736"/>
                    <a:pt x="179261" y="333069"/>
                    <a:pt x="170596" y="333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="" xmlns:a16="http://schemas.microsoft.com/office/drawing/2014/main" id="{C1BA0337-42CD-4570-8DBB-CB35C623A3E5}"/>
                </a:ext>
              </a:extLst>
            </p:cNvPr>
            <p:cNvSpPr/>
            <p:nvPr/>
          </p:nvSpPr>
          <p:spPr>
            <a:xfrm>
              <a:off x="2370446" y="3368117"/>
              <a:ext cx="216630" cy="346608"/>
            </a:xfrm>
            <a:custGeom>
              <a:avLst/>
              <a:gdLst>
                <a:gd name="connsiteX0" fmla="*/ 170596 w 216630"/>
                <a:gd name="connsiteY0" fmla="*/ 330902 h 346608"/>
                <a:gd name="connsiteX1" fmla="*/ 142434 w 216630"/>
                <a:gd name="connsiteY1" fmla="*/ 317905 h 346608"/>
                <a:gd name="connsiteX2" fmla="*/ 27620 w 216630"/>
                <a:gd name="connsiteY2" fmla="*/ 198758 h 346608"/>
                <a:gd name="connsiteX3" fmla="*/ 27620 w 216630"/>
                <a:gd name="connsiteY3" fmla="*/ 140268 h 346608"/>
                <a:gd name="connsiteX4" fmla="*/ 146767 w 216630"/>
                <a:gd name="connsiteY4" fmla="*/ 27620 h 346608"/>
                <a:gd name="connsiteX5" fmla="*/ 205257 w 216630"/>
                <a:gd name="connsiteY5" fmla="*/ 27620 h 346608"/>
                <a:gd name="connsiteX6" fmla="*/ 205257 w 216630"/>
                <a:gd name="connsiteY6" fmla="*/ 86110 h 346608"/>
                <a:gd name="connsiteX7" fmla="*/ 116439 w 216630"/>
                <a:gd name="connsiteY7" fmla="*/ 172762 h 346608"/>
                <a:gd name="connsiteX8" fmla="*/ 203091 w 216630"/>
                <a:gd name="connsiteY8" fmla="*/ 261581 h 346608"/>
                <a:gd name="connsiteX9" fmla="*/ 203091 w 216630"/>
                <a:gd name="connsiteY9" fmla="*/ 320071 h 346608"/>
                <a:gd name="connsiteX10" fmla="*/ 170596 w 216630"/>
                <a:gd name="connsiteY10" fmla="*/ 330902 h 34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630" h="346608">
                  <a:moveTo>
                    <a:pt x="170596" y="330902"/>
                  </a:moveTo>
                  <a:cubicBezTo>
                    <a:pt x="159765" y="330902"/>
                    <a:pt x="148933" y="326570"/>
                    <a:pt x="142434" y="317905"/>
                  </a:cubicBezTo>
                  <a:lnTo>
                    <a:pt x="27620" y="198758"/>
                  </a:lnTo>
                  <a:cubicBezTo>
                    <a:pt x="12456" y="183594"/>
                    <a:pt x="12456" y="157598"/>
                    <a:pt x="27620" y="140268"/>
                  </a:cubicBezTo>
                  <a:lnTo>
                    <a:pt x="146767" y="27620"/>
                  </a:lnTo>
                  <a:cubicBezTo>
                    <a:pt x="161931" y="12456"/>
                    <a:pt x="187927" y="12456"/>
                    <a:pt x="205257" y="27620"/>
                  </a:cubicBezTo>
                  <a:cubicBezTo>
                    <a:pt x="220421" y="42784"/>
                    <a:pt x="220421" y="68780"/>
                    <a:pt x="205257" y="86110"/>
                  </a:cubicBezTo>
                  <a:lnTo>
                    <a:pt x="116439" y="172762"/>
                  </a:lnTo>
                  <a:lnTo>
                    <a:pt x="203091" y="261581"/>
                  </a:lnTo>
                  <a:cubicBezTo>
                    <a:pt x="218255" y="276745"/>
                    <a:pt x="218255" y="302740"/>
                    <a:pt x="203091" y="320071"/>
                  </a:cubicBezTo>
                  <a:cubicBezTo>
                    <a:pt x="192259" y="326570"/>
                    <a:pt x="181428" y="330902"/>
                    <a:pt x="170596" y="3309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="" xmlns:a16="http://schemas.microsoft.com/office/drawing/2014/main" id="{E043C0E8-D423-4BDD-9B98-7195E71A657E}"/>
                </a:ext>
              </a:extLst>
            </p:cNvPr>
            <p:cNvSpPr/>
            <p:nvPr/>
          </p:nvSpPr>
          <p:spPr>
            <a:xfrm>
              <a:off x="2158406" y="3363785"/>
              <a:ext cx="216630" cy="346608"/>
            </a:xfrm>
            <a:custGeom>
              <a:avLst/>
              <a:gdLst>
                <a:gd name="connsiteX0" fmla="*/ 172505 w 216630"/>
                <a:gd name="connsiteY0" fmla="*/ 330902 h 346608"/>
                <a:gd name="connsiteX1" fmla="*/ 144343 w 216630"/>
                <a:gd name="connsiteY1" fmla="*/ 317905 h 346608"/>
                <a:gd name="connsiteX2" fmla="*/ 27363 w 216630"/>
                <a:gd name="connsiteY2" fmla="*/ 200924 h 346608"/>
                <a:gd name="connsiteX3" fmla="*/ 29529 w 216630"/>
                <a:gd name="connsiteY3" fmla="*/ 142434 h 346608"/>
                <a:gd name="connsiteX4" fmla="*/ 148676 w 216630"/>
                <a:gd name="connsiteY4" fmla="*/ 27620 h 346608"/>
                <a:gd name="connsiteX5" fmla="*/ 207166 w 216630"/>
                <a:gd name="connsiteY5" fmla="*/ 27620 h 346608"/>
                <a:gd name="connsiteX6" fmla="*/ 207166 w 216630"/>
                <a:gd name="connsiteY6" fmla="*/ 86110 h 346608"/>
                <a:gd name="connsiteX7" fmla="*/ 118348 w 216630"/>
                <a:gd name="connsiteY7" fmla="*/ 172762 h 346608"/>
                <a:gd name="connsiteX8" fmla="*/ 205000 w 216630"/>
                <a:gd name="connsiteY8" fmla="*/ 261581 h 346608"/>
                <a:gd name="connsiteX9" fmla="*/ 205000 w 216630"/>
                <a:gd name="connsiteY9" fmla="*/ 320071 h 346608"/>
                <a:gd name="connsiteX10" fmla="*/ 172505 w 216630"/>
                <a:gd name="connsiteY10" fmla="*/ 330902 h 34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630" h="346608">
                  <a:moveTo>
                    <a:pt x="172505" y="330902"/>
                  </a:moveTo>
                  <a:cubicBezTo>
                    <a:pt x="161674" y="330902"/>
                    <a:pt x="150842" y="326570"/>
                    <a:pt x="144343" y="317905"/>
                  </a:cubicBezTo>
                  <a:lnTo>
                    <a:pt x="27363" y="200924"/>
                  </a:lnTo>
                  <a:cubicBezTo>
                    <a:pt x="12199" y="183594"/>
                    <a:pt x="12199" y="157598"/>
                    <a:pt x="29529" y="142434"/>
                  </a:cubicBezTo>
                  <a:lnTo>
                    <a:pt x="148676" y="27620"/>
                  </a:lnTo>
                  <a:cubicBezTo>
                    <a:pt x="163840" y="12456"/>
                    <a:pt x="189836" y="12456"/>
                    <a:pt x="207166" y="27620"/>
                  </a:cubicBezTo>
                  <a:cubicBezTo>
                    <a:pt x="222330" y="42784"/>
                    <a:pt x="222330" y="68780"/>
                    <a:pt x="207166" y="86110"/>
                  </a:cubicBezTo>
                  <a:lnTo>
                    <a:pt x="118348" y="172762"/>
                  </a:lnTo>
                  <a:lnTo>
                    <a:pt x="205000" y="261581"/>
                  </a:lnTo>
                  <a:cubicBezTo>
                    <a:pt x="220164" y="276745"/>
                    <a:pt x="220164" y="302740"/>
                    <a:pt x="205000" y="320071"/>
                  </a:cubicBezTo>
                  <a:cubicBezTo>
                    <a:pt x="192002" y="328736"/>
                    <a:pt x="183337" y="330902"/>
                    <a:pt x="172505" y="3309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="" xmlns:a16="http://schemas.microsoft.com/office/drawing/2014/main" id="{6A7669E2-7AFA-4A3B-B86E-15DCFD8F819B}"/>
                </a:ext>
              </a:extLst>
            </p:cNvPr>
            <p:cNvSpPr/>
            <p:nvPr/>
          </p:nvSpPr>
          <p:spPr>
            <a:xfrm>
              <a:off x="1948559" y="3361618"/>
              <a:ext cx="216630" cy="346608"/>
            </a:xfrm>
            <a:custGeom>
              <a:avLst/>
              <a:gdLst>
                <a:gd name="connsiteX0" fmla="*/ 172221 w 216630"/>
                <a:gd name="connsiteY0" fmla="*/ 330902 h 346608"/>
                <a:gd name="connsiteX1" fmla="*/ 144059 w 216630"/>
                <a:gd name="connsiteY1" fmla="*/ 317905 h 346608"/>
                <a:gd name="connsiteX2" fmla="*/ 27079 w 216630"/>
                <a:gd name="connsiteY2" fmla="*/ 198758 h 346608"/>
                <a:gd name="connsiteX3" fmla="*/ 16247 w 216630"/>
                <a:gd name="connsiteY3" fmla="*/ 170596 h 346608"/>
                <a:gd name="connsiteX4" fmla="*/ 29245 w 216630"/>
                <a:gd name="connsiteY4" fmla="*/ 142434 h 346608"/>
                <a:gd name="connsiteX5" fmla="*/ 148392 w 216630"/>
                <a:gd name="connsiteY5" fmla="*/ 27620 h 346608"/>
                <a:gd name="connsiteX6" fmla="*/ 206882 w 216630"/>
                <a:gd name="connsiteY6" fmla="*/ 27620 h 346608"/>
                <a:gd name="connsiteX7" fmla="*/ 206882 w 216630"/>
                <a:gd name="connsiteY7" fmla="*/ 86110 h 346608"/>
                <a:gd name="connsiteX8" fmla="*/ 118063 w 216630"/>
                <a:gd name="connsiteY8" fmla="*/ 172762 h 346608"/>
                <a:gd name="connsiteX9" fmla="*/ 204715 w 216630"/>
                <a:gd name="connsiteY9" fmla="*/ 261581 h 346608"/>
                <a:gd name="connsiteX10" fmla="*/ 204715 w 216630"/>
                <a:gd name="connsiteY10" fmla="*/ 320071 h 346608"/>
                <a:gd name="connsiteX11" fmla="*/ 172221 w 216630"/>
                <a:gd name="connsiteY11" fmla="*/ 330902 h 34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630" h="346608">
                  <a:moveTo>
                    <a:pt x="172221" y="330902"/>
                  </a:moveTo>
                  <a:cubicBezTo>
                    <a:pt x="161389" y="330902"/>
                    <a:pt x="150558" y="326570"/>
                    <a:pt x="144059" y="317905"/>
                  </a:cubicBezTo>
                  <a:lnTo>
                    <a:pt x="27079" y="198758"/>
                  </a:lnTo>
                  <a:cubicBezTo>
                    <a:pt x="20580" y="190093"/>
                    <a:pt x="16247" y="181428"/>
                    <a:pt x="16247" y="170596"/>
                  </a:cubicBezTo>
                  <a:cubicBezTo>
                    <a:pt x="16247" y="159765"/>
                    <a:pt x="20580" y="148933"/>
                    <a:pt x="29245" y="142434"/>
                  </a:cubicBezTo>
                  <a:lnTo>
                    <a:pt x="148392" y="27620"/>
                  </a:lnTo>
                  <a:cubicBezTo>
                    <a:pt x="163556" y="12456"/>
                    <a:pt x="189551" y="12456"/>
                    <a:pt x="206882" y="27620"/>
                  </a:cubicBezTo>
                  <a:cubicBezTo>
                    <a:pt x="222046" y="42784"/>
                    <a:pt x="222046" y="68780"/>
                    <a:pt x="206882" y="86110"/>
                  </a:cubicBezTo>
                  <a:lnTo>
                    <a:pt x="118063" y="172762"/>
                  </a:lnTo>
                  <a:lnTo>
                    <a:pt x="204715" y="261581"/>
                  </a:lnTo>
                  <a:cubicBezTo>
                    <a:pt x="219879" y="276745"/>
                    <a:pt x="219879" y="302740"/>
                    <a:pt x="204715" y="320071"/>
                  </a:cubicBezTo>
                  <a:cubicBezTo>
                    <a:pt x="191718" y="326570"/>
                    <a:pt x="180886" y="330902"/>
                    <a:pt x="172221" y="3309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="" xmlns:a16="http://schemas.microsoft.com/office/drawing/2014/main" id="{197457BF-5368-4ADC-85CC-D1CED3221FDA}"/>
                </a:ext>
              </a:extLst>
            </p:cNvPr>
            <p:cNvSpPr/>
            <p:nvPr/>
          </p:nvSpPr>
          <p:spPr>
            <a:xfrm>
              <a:off x="1737887" y="3355119"/>
              <a:ext cx="216630" cy="346608"/>
            </a:xfrm>
            <a:custGeom>
              <a:avLst/>
              <a:gdLst>
                <a:gd name="connsiteX0" fmla="*/ 170596 w 216630"/>
                <a:gd name="connsiteY0" fmla="*/ 333069 h 346608"/>
                <a:gd name="connsiteX1" fmla="*/ 142434 w 216630"/>
                <a:gd name="connsiteY1" fmla="*/ 320071 h 346608"/>
                <a:gd name="connsiteX2" fmla="*/ 27620 w 216630"/>
                <a:gd name="connsiteY2" fmla="*/ 200924 h 346608"/>
                <a:gd name="connsiteX3" fmla="*/ 27620 w 216630"/>
                <a:gd name="connsiteY3" fmla="*/ 142434 h 346608"/>
                <a:gd name="connsiteX4" fmla="*/ 146767 w 216630"/>
                <a:gd name="connsiteY4" fmla="*/ 27620 h 346608"/>
                <a:gd name="connsiteX5" fmla="*/ 205257 w 216630"/>
                <a:gd name="connsiteY5" fmla="*/ 27620 h 346608"/>
                <a:gd name="connsiteX6" fmla="*/ 205257 w 216630"/>
                <a:gd name="connsiteY6" fmla="*/ 86110 h 346608"/>
                <a:gd name="connsiteX7" fmla="*/ 116439 w 216630"/>
                <a:gd name="connsiteY7" fmla="*/ 172762 h 346608"/>
                <a:gd name="connsiteX8" fmla="*/ 203091 w 216630"/>
                <a:gd name="connsiteY8" fmla="*/ 261581 h 346608"/>
                <a:gd name="connsiteX9" fmla="*/ 203091 w 216630"/>
                <a:gd name="connsiteY9" fmla="*/ 320071 h 346608"/>
                <a:gd name="connsiteX10" fmla="*/ 170596 w 216630"/>
                <a:gd name="connsiteY10" fmla="*/ 333069 h 34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630" h="346608">
                  <a:moveTo>
                    <a:pt x="170596" y="333069"/>
                  </a:moveTo>
                  <a:cubicBezTo>
                    <a:pt x="159765" y="333069"/>
                    <a:pt x="148933" y="328736"/>
                    <a:pt x="142434" y="320071"/>
                  </a:cubicBezTo>
                  <a:lnTo>
                    <a:pt x="27620" y="200924"/>
                  </a:lnTo>
                  <a:cubicBezTo>
                    <a:pt x="12456" y="185760"/>
                    <a:pt x="12456" y="159765"/>
                    <a:pt x="27620" y="142434"/>
                  </a:cubicBezTo>
                  <a:lnTo>
                    <a:pt x="146767" y="27620"/>
                  </a:lnTo>
                  <a:cubicBezTo>
                    <a:pt x="161931" y="12456"/>
                    <a:pt x="187927" y="12456"/>
                    <a:pt x="205257" y="27620"/>
                  </a:cubicBezTo>
                  <a:cubicBezTo>
                    <a:pt x="220421" y="42784"/>
                    <a:pt x="220421" y="68780"/>
                    <a:pt x="205257" y="86110"/>
                  </a:cubicBezTo>
                  <a:lnTo>
                    <a:pt x="116439" y="172762"/>
                  </a:lnTo>
                  <a:lnTo>
                    <a:pt x="203091" y="261581"/>
                  </a:lnTo>
                  <a:cubicBezTo>
                    <a:pt x="218255" y="276745"/>
                    <a:pt x="218255" y="302740"/>
                    <a:pt x="203091" y="320071"/>
                  </a:cubicBezTo>
                  <a:cubicBezTo>
                    <a:pt x="192259" y="328736"/>
                    <a:pt x="181428" y="333069"/>
                    <a:pt x="170596" y="333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="" xmlns:a16="http://schemas.microsoft.com/office/drawing/2014/main" id="{754FDA1B-3DE4-4CEA-8889-7FE9D21F242D}"/>
                </a:ext>
              </a:extLst>
            </p:cNvPr>
            <p:cNvSpPr/>
            <p:nvPr/>
          </p:nvSpPr>
          <p:spPr>
            <a:xfrm>
              <a:off x="1526131" y="3355119"/>
              <a:ext cx="216630" cy="324945"/>
            </a:xfrm>
            <a:custGeom>
              <a:avLst/>
              <a:gdLst>
                <a:gd name="connsiteX0" fmla="*/ 172221 w 216630"/>
                <a:gd name="connsiteY0" fmla="*/ 328736 h 324945"/>
                <a:gd name="connsiteX1" fmla="*/ 144059 w 216630"/>
                <a:gd name="connsiteY1" fmla="*/ 315738 h 324945"/>
                <a:gd name="connsiteX2" fmla="*/ 27079 w 216630"/>
                <a:gd name="connsiteY2" fmla="*/ 198758 h 324945"/>
                <a:gd name="connsiteX3" fmla="*/ 16247 w 216630"/>
                <a:gd name="connsiteY3" fmla="*/ 170596 h 324945"/>
                <a:gd name="connsiteX4" fmla="*/ 29245 w 216630"/>
                <a:gd name="connsiteY4" fmla="*/ 142434 h 324945"/>
                <a:gd name="connsiteX5" fmla="*/ 148392 w 216630"/>
                <a:gd name="connsiteY5" fmla="*/ 27620 h 324945"/>
                <a:gd name="connsiteX6" fmla="*/ 206882 w 216630"/>
                <a:gd name="connsiteY6" fmla="*/ 27620 h 324945"/>
                <a:gd name="connsiteX7" fmla="*/ 206882 w 216630"/>
                <a:gd name="connsiteY7" fmla="*/ 86110 h 324945"/>
                <a:gd name="connsiteX8" fmla="*/ 118063 w 216630"/>
                <a:gd name="connsiteY8" fmla="*/ 172762 h 324945"/>
                <a:gd name="connsiteX9" fmla="*/ 204715 w 216630"/>
                <a:gd name="connsiteY9" fmla="*/ 261581 h 324945"/>
                <a:gd name="connsiteX10" fmla="*/ 204715 w 216630"/>
                <a:gd name="connsiteY10" fmla="*/ 320071 h 324945"/>
                <a:gd name="connsiteX11" fmla="*/ 172221 w 216630"/>
                <a:gd name="connsiteY11" fmla="*/ 328736 h 32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630" h="324945">
                  <a:moveTo>
                    <a:pt x="172221" y="328736"/>
                  </a:moveTo>
                  <a:cubicBezTo>
                    <a:pt x="161389" y="328736"/>
                    <a:pt x="150558" y="324403"/>
                    <a:pt x="144059" y="315738"/>
                  </a:cubicBezTo>
                  <a:lnTo>
                    <a:pt x="27079" y="198758"/>
                  </a:lnTo>
                  <a:cubicBezTo>
                    <a:pt x="20580" y="190093"/>
                    <a:pt x="16247" y="181428"/>
                    <a:pt x="16247" y="170596"/>
                  </a:cubicBezTo>
                  <a:cubicBezTo>
                    <a:pt x="16247" y="159765"/>
                    <a:pt x="20580" y="148933"/>
                    <a:pt x="29245" y="142434"/>
                  </a:cubicBezTo>
                  <a:lnTo>
                    <a:pt x="148392" y="27620"/>
                  </a:lnTo>
                  <a:cubicBezTo>
                    <a:pt x="163556" y="12456"/>
                    <a:pt x="189551" y="12456"/>
                    <a:pt x="206882" y="27620"/>
                  </a:cubicBezTo>
                  <a:cubicBezTo>
                    <a:pt x="222046" y="42784"/>
                    <a:pt x="222046" y="68780"/>
                    <a:pt x="206882" y="86110"/>
                  </a:cubicBezTo>
                  <a:lnTo>
                    <a:pt x="118063" y="172762"/>
                  </a:lnTo>
                  <a:lnTo>
                    <a:pt x="204715" y="261581"/>
                  </a:lnTo>
                  <a:cubicBezTo>
                    <a:pt x="219879" y="276745"/>
                    <a:pt x="219879" y="302740"/>
                    <a:pt x="204715" y="320071"/>
                  </a:cubicBezTo>
                  <a:cubicBezTo>
                    <a:pt x="191718" y="326570"/>
                    <a:pt x="183052" y="328736"/>
                    <a:pt x="172221" y="3287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2" name="Oval 71">
            <a:extLst>
              <a:ext uri="{FF2B5EF4-FFF2-40B4-BE49-F238E27FC236}">
                <a16:creationId xmlns="" xmlns:a16="http://schemas.microsoft.com/office/drawing/2014/main" id="{87DF7429-ED1D-4EB3-848E-8836359F7293}"/>
              </a:ext>
            </a:extLst>
          </p:cNvPr>
          <p:cNvSpPr/>
          <p:nvPr userDrawn="1"/>
        </p:nvSpPr>
        <p:spPr>
          <a:xfrm>
            <a:off x="1987777" y="4775695"/>
            <a:ext cx="184106" cy="193919"/>
          </a:xfrm>
          <a:prstGeom prst="ellipse">
            <a:avLst/>
          </a:prstGeom>
          <a:solidFill>
            <a:schemeClr val="bg1">
              <a:alpha val="72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14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273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2522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0690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1607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0343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045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55" r:id="rId2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7" r:id="rId2"/>
    <p:sldLayoutId id="2147483739" r:id="rId3"/>
    <p:sldLayoutId id="2147483740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36" r:id="rId11"/>
    <p:sldLayoutId id="2147483748" r:id="rId12"/>
    <p:sldLayoutId id="2147483750" r:id="rId13"/>
    <p:sldLayoutId id="2147483753" r:id="rId14"/>
    <p:sldLayoutId id="2147483751" r:id="rId15"/>
    <p:sldLayoutId id="2147483752" r:id="rId16"/>
    <p:sldLayoutId id="2147483749" r:id="rId17"/>
    <p:sldLayoutId id="2147483732" r:id="rId18"/>
    <p:sldLayoutId id="2147483754" r:id="rId19"/>
    <p:sldLayoutId id="2147483755" r:id="rId20"/>
    <p:sldLayoutId id="2147483759" r:id="rId21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Freeform: Shape 182">
            <a:extLst>
              <a:ext uri="{FF2B5EF4-FFF2-40B4-BE49-F238E27FC236}">
                <a16:creationId xmlns="" xmlns:a16="http://schemas.microsoft.com/office/drawing/2014/main" id="{AF6D91B1-21CC-4C1D-93AD-573FDBDB78B2}"/>
              </a:ext>
            </a:extLst>
          </p:cNvPr>
          <p:cNvSpPr/>
          <p:nvPr/>
        </p:nvSpPr>
        <p:spPr>
          <a:xfrm rot="8155742">
            <a:off x="-282191" y="5739752"/>
            <a:ext cx="1910559" cy="983402"/>
          </a:xfrm>
          <a:custGeom>
            <a:avLst/>
            <a:gdLst>
              <a:gd name="connsiteX0" fmla="*/ 283190 w 1910559"/>
              <a:gd name="connsiteY0" fmla="*/ 920633 h 983402"/>
              <a:gd name="connsiteX1" fmla="*/ 257358 w 1910559"/>
              <a:gd name="connsiteY1" fmla="*/ 878055 h 983402"/>
              <a:gd name="connsiteX2" fmla="*/ 243803 w 1910559"/>
              <a:gd name="connsiteY2" fmla="*/ 810919 h 983402"/>
              <a:gd name="connsiteX3" fmla="*/ 257358 w 1910559"/>
              <a:gd name="connsiteY3" fmla="*/ 743781 h 983402"/>
              <a:gd name="connsiteX4" fmla="*/ 416286 w 1910559"/>
              <a:gd name="connsiteY4" fmla="*/ 638435 h 983402"/>
              <a:gd name="connsiteX5" fmla="*/ 539674 w 1910559"/>
              <a:gd name="connsiteY5" fmla="*/ 638435 h 983402"/>
              <a:gd name="connsiteX6" fmla="*/ 551566 w 1910559"/>
              <a:gd name="connsiteY6" fmla="*/ 636034 h 983402"/>
              <a:gd name="connsiteX7" fmla="*/ 651172 w 1910559"/>
              <a:gd name="connsiteY7" fmla="*/ 485765 h 983402"/>
              <a:gd name="connsiteX8" fmla="*/ 651173 w 1910559"/>
              <a:gd name="connsiteY8" fmla="*/ 485764 h 983402"/>
              <a:gd name="connsiteX9" fmla="*/ 591825 w 1910559"/>
              <a:gd name="connsiteY9" fmla="*/ 359920 h 983402"/>
              <a:gd name="connsiteX10" fmla="*/ 567177 w 1910559"/>
              <a:gd name="connsiteY10" fmla="*/ 344965 h 983402"/>
              <a:gd name="connsiteX11" fmla="*/ 172483 w 1910559"/>
              <a:gd name="connsiteY11" fmla="*/ 344965 h 983402"/>
              <a:gd name="connsiteX12" fmla="*/ 13555 w 1910559"/>
              <a:gd name="connsiteY12" fmla="*/ 239620 h 983402"/>
              <a:gd name="connsiteX13" fmla="*/ 0 w 1910559"/>
              <a:gd name="connsiteY13" fmla="*/ 172482 h 983402"/>
              <a:gd name="connsiteX14" fmla="*/ 13555 w 1910559"/>
              <a:gd name="connsiteY14" fmla="*/ 105345 h 983402"/>
              <a:gd name="connsiteX15" fmla="*/ 172483 w 1910559"/>
              <a:gd name="connsiteY15" fmla="*/ 0 h 983402"/>
              <a:gd name="connsiteX16" fmla="*/ 1398516 w 1910559"/>
              <a:gd name="connsiteY16" fmla="*/ 0 h 983402"/>
              <a:gd name="connsiteX17" fmla="*/ 1910559 w 1910559"/>
              <a:gd name="connsiteY17" fmla="*/ 495702 h 983402"/>
              <a:gd name="connsiteX18" fmla="*/ 1438424 w 1910559"/>
              <a:gd name="connsiteY18" fmla="*/ 983402 h 983402"/>
              <a:gd name="connsiteX19" fmla="*/ 416286 w 1910559"/>
              <a:gd name="connsiteY19" fmla="*/ 983401 h 983402"/>
              <a:gd name="connsiteX20" fmla="*/ 283190 w 1910559"/>
              <a:gd name="connsiteY20" fmla="*/ 920633 h 983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10559" h="983402">
                <a:moveTo>
                  <a:pt x="283190" y="920633"/>
                </a:moveTo>
                <a:cubicBezTo>
                  <a:pt x="272645" y="907855"/>
                  <a:pt x="263904" y="893532"/>
                  <a:pt x="257358" y="878055"/>
                </a:cubicBezTo>
                <a:lnTo>
                  <a:pt x="243803" y="810919"/>
                </a:lnTo>
                <a:lnTo>
                  <a:pt x="257358" y="743781"/>
                </a:lnTo>
                <a:cubicBezTo>
                  <a:pt x="283542" y="681873"/>
                  <a:pt x="344841" y="638435"/>
                  <a:pt x="416286" y="638435"/>
                </a:cubicBezTo>
                <a:lnTo>
                  <a:pt x="539674" y="638435"/>
                </a:lnTo>
                <a:lnTo>
                  <a:pt x="551566" y="636034"/>
                </a:lnTo>
                <a:cubicBezTo>
                  <a:pt x="610101" y="611276"/>
                  <a:pt x="651172" y="553317"/>
                  <a:pt x="651172" y="485765"/>
                </a:cubicBezTo>
                <a:lnTo>
                  <a:pt x="651173" y="485764"/>
                </a:lnTo>
                <a:cubicBezTo>
                  <a:pt x="651173" y="435101"/>
                  <a:pt x="628070" y="389833"/>
                  <a:pt x="591825" y="359920"/>
                </a:cubicBezTo>
                <a:lnTo>
                  <a:pt x="567177" y="344965"/>
                </a:lnTo>
                <a:lnTo>
                  <a:pt x="172483" y="344965"/>
                </a:lnTo>
                <a:cubicBezTo>
                  <a:pt x="101038" y="344966"/>
                  <a:pt x="39739" y="301527"/>
                  <a:pt x="13555" y="239620"/>
                </a:cubicBezTo>
                <a:lnTo>
                  <a:pt x="0" y="172482"/>
                </a:lnTo>
                <a:lnTo>
                  <a:pt x="13555" y="105345"/>
                </a:lnTo>
                <a:cubicBezTo>
                  <a:pt x="39739" y="43438"/>
                  <a:pt x="101038" y="0"/>
                  <a:pt x="172483" y="0"/>
                </a:cubicBezTo>
                <a:lnTo>
                  <a:pt x="1398516" y="0"/>
                </a:lnTo>
                <a:lnTo>
                  <a:pt x="1910559" y="495702"/>
                </a:lnTo>
                <a:lnTo>
                  <a:pt x="1438424" y="983402"/>
                </a:lnTo>
                <a:lnTo>
                  <a:pt x="416286" y="983401"/>
                </a:lnTo>
                <a:cubicBezTo>
                  <a:pt x="362703" y="983401"/>
                  <a:pt x="314826" y="958967"/>
                  <a:pt x="283190" y="920633"/>
                </a:cubicBezTo>
                <a:close/>
              </a:path>
            </a:pathLst>
          </a:custGeom>
          <a:solidFill>
            <a:schemeClr val="bg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05" name="Group 204">
            <a:extLst>
              <a:ext uri="{FF2B5EF4-FFF2-40B4-BE49-F238E27FC236}">
                <a16:creationId xmlns="" xmlns:a16="http://schemas.microsoft.com/office/drawing/2014/main" id="{6BACDB52-A5CF-4510-A790-147DD85D8232}"/>
              </a:ext>
            </a:extLst>
          </p:cNvPr>
          <p:cNvGrpSpPr/>
          <p:nvPr/>
        </p:nvGrpSpPr>
        <p:grpSpPr>
          <a:xfrm>
            <a:off x="1630392" y="646981"/>
            <a:ext cx="8183822" cy="5080050"/>
            <a:chOff x="3118501" y="1545325"/>
            <a:chExt cx="5999109" cy="3732280"/>
          </a:xfrm>
        </p:grpSpPr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AFAD0B21-4DD9-4E41-B227-CA2D945F6E08}"/>
                </a:ext>
              </a:extLst>
            </p:cNvPr>
            <p:cNvSpPr/>
            <p:nvPr/>
          </p:nvSpPr>
          <p:spPr>
            <a:xfrm>
              <a:off x="3542415" y="1551947"/>
              <a:ext cx="5339566" cy="3725658"/>
            </a:xfrm>
            <a:custGeom>
              <a:avLst/>
              <a:gdLst>
                <a:gd name="connsiteX0" fmla="*/ 850167 w 4765500"/>
                <a:gd name="connsiteY0" fmla="*/ 49140 h 3325105"/>
                <a:gd name="connsiteX1" fmla="*/ 436572 w 4765500"/>
                <a:gd name="connsiteY1" fmla="*/ 141140 h 3325105"/>
                <a:gd name="connsiteX2" fmla="*/ 78569 w 4765500"/>
                <a:gd name="connsiteY2" fmla="*/ 1345556 h 3325105"/>
                <a:gd name="connsiteX3" fmla="*/ 459947 w 4765500"/>
                <a:gd name="connsiteY3" fmla="*/ 2781258 h 3325105"/>
                <a:gd name="connsiteX4" fmla="*/ 2010061 w 4765500"/>
                <a:gd name="connsiteY4" fmla="*/ 3240142 h 3325105"/>
                <a:gd name="connsiteX5" fmla="*/ 3855437 w 4765500"/>
                <a:gd name="connsiteY5" fmla="*/ 3174939 h 3325105"/>
                <a:gd name="connsiteX6" fmla="*/ 4538225 w 4765500"/>
                <a:gd name="connsiteY6" fmla="*/ 1744157 h 3325105"/>
                <a:gd name="connsiteX7" fmla="*/ 2337308 w 4765500"/>
                <a:gd name="connsiteY7" fmla="*/ 365046 h 3325105"/>
                <a:gd name="connsiteX8" fmla="*/ 850167 w 4765500"/>
                <a:gd name="connsiteY8" fmla="*/ 49140 h 3325105"/>
                <a:gd name="connsiteX9" fmla="*/ 803964 w 4765500"/>
                <a:gd name="connsiteY9" fmla="*/ 567 h 3325105"/>
                <a:gd name="connsiteX10" fmla="*/ 2335941 w 4765500"/>
                <a:gd name="connsiteY10" fmla="*/ 325997 h 3325105"/>
                <a:gd name="connsiteX11" fmla="*/ 4603214 w 4765500"/>
                <a:gd name="connsiteY11" fmla="*/ 1746687 h 3325105"/>
                <a:gd name="connsiteX12" fmla="*/ 3899840 w 4765500"/>
                <a:gd name="connsiteY12" fmla="*/ 3220605 h 3325105"/>
                <a:gd name="connsiteX13" fmla="*/ 1998828 w 4765500"/>
                <a:gd name="connsiteY13" fmla="*/ 3287774 h 3325105"/>
                <a:gd name="connsiteX14" fmla="*/ 401979 w 4765500"/>
                <a:gd name="connsiteY14" fmla="*/ 2815055 h 3325105"/>
                <a:gd name="connsiteX15" fmla="*/ 9103 w 4765500"/>
                <a:gd name="connsiteY15" fmla="*/ 1336068 h 3325105"/>
                <a:gd name="connsiteX16" fmla="*/ 377899 w 4765500"/>
                <a:gd name="connsiteY16" fmla="*/ 95341 h 3325105"/>
                <a:gd name="connsiteX17" fmla="*/ 803964 w 4765500"/>
                <a:gd name="connsiteY17" fmla="*/ 567 h 3325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765500" h="3325105">
                  <a:moveTo>
                    <a:pt x="850167" y="49140"/>
                  </a:moveTo>
                  <a:cubicBezTo>
                    <a:pt x="690003" y="44488"/>
                    <a:pt x="546987" y="68863"/>
                    <a:pt x="436572" y="141140"/>
                  </a:cubicBezTo>
                  <a:cubicBezTo>
                    <a:pt x="131470" y="341670"/>
                    <a:pt x="106865" y="1026920"/>
                    <a:pt x="78569" y="1345556"/>
                  </a:cubicBezTo>
                  <a:cubicBezTo>
                    <a:pt x="39201" y="1771222"/>
                    <a:pt x="125319" y="2489688"/>
                    <a:pt x="459947" y="2781258"/>
                  </a:cubicBezTo>
                  <a:cubicBezTo>
                    <a:pt x="841324" y="3112195"/>
                    <a:pt x="1247307" y="3322568"/>
                    <a:pt x="2010061" y="3240142"/>
                  </a:cubicBezTo>
                  <a:cubicBezTo>
                    <a:pt x="2926597" y="3140491"/>
                    <a:pt x="3455605" y="3414837"/>
                    <a:pt x="3855437" y="3174939"/>
                  </a:cubicBezTo>
                  <a:cubicBezTo>
                    <a:pt x="4261419" y="2931349"/>
                    <a:pt x="4346306" y="2168593"/>
                    <a:pt x="4538225" y="1744157"/>
                  </a:cubicBezTo>
                  <a:cubicBezTo>
                    <a:pt x="5255460" y="162054"/>
                    <a:pt x="3348573" y="436400"/>
                    <a:pt x="2337308" y="365046"/>
                  </a:cubicBezTo>
                  <a:cubicBezTo>
                    <a:pt x="1965465" y="338288"/>
                    <a:pt x="1330656" y="63096"/>
                    <a:pt x="850167" y="49140"/>
                  </a:cubicBezTo>
                  <a:close/>
                  <a:moveTo>
                    <a:pt x="803964" y="567"/>
                  </a:moveTo>
                  <a:cubicBezTo>
                    <a:pt x="1298940" y="14944"/>
                    <a:pt x="1952888" y="298432"/>
                    <a:pt x="2335941" y="325997"/>
                  </a:cubicBezTo>
                  <a:cubicBezTo>
                    <a:pt x="3377695" y="399503"/>
                    <a:pt x="5342073" y="116885"/>
                    <a:pt x="4603214" y="1746687"/>
                  </a:cubicBezTo>
                  <a:cubicBezTo>
                    <a:pt x="4405509" y="2183919"/>
                    <a:pt x="4318062" y="2969671"/>
                    <a:pt x="3899840" y="3220605"/>
                  </a:cubicBezTo>
                  <a:cubicBezTo>
                    <a:pt x="3487954" y="3467736"/>
                    <a:pt x="2942997" y="3185119"/>
                    <a:pt x="1998828" y="3287774"/>
                  </a:cubicBezTo>
                  <a:cubicBezTo>
                    <a:pt x="1213077" y="3372685"/>
                    <a:pt x="794854" y="3155970"/>
                    <a:pt x="401979" y="2815055"/>
                  </a:cubicBezTo>
                  <a:cubicBezTo>
                    <a:pt x="57262" y="2514695"/>
                    <a:pt x="-31452" y="1774568"/>
                    <a:pt x="9103" y="1336068"/>
                  </a:cubicBezTo>
                  <a:cubicBezTo>
                    <a:pt x="38252" y="1007826"/>
                    <a:pt x="63599" y="301917"/>
                    <a:pt x="377899" y="95341"/>
                  </a:cubicBezTo>
                  <a:cubicBezTo>
                    <a:pt x="491643" y="20885"/>
                    <a:pt x="638972" y="-4225"/>
                    <a:pt x="803964" y="567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D3F9E06A-98A3-4834-BD7C-A019F316BFDD}"/>
                </a:ext>
              </a:extLst>
            </p:cNvPr>
            <p:cNvSpPr/>
            <p:nvPr/>
          </p:nvSpPr>
          <p:spPr>
            <a:xfrm>
              <a:off x="3407876" y="1545325"/>
              <a:ext cx="5250513" cy="3613258"/>
            </a:xfrm>
            <a:custGeom>
              <a:avLst/>
              <a:gdLst>
                <a:gd name="connsiteX0" fmla="*/ 2609967 w 4714507"/>
                <a:gd name="connsiteY0" fmla="*/ 3201250 h 3244394"/>
                <a:gd name="connsiteX1" fmla="*/ 4026854 w 4714507"/>
                <a:gd name="connsiteY1" fmla="*/ 3094793 h 3244394"/>
                <a:gd name="connsiteX2" fmla="*/ 4502107 w 4714507"/>
                <a:gd name="connsiteY2" fmla="*/ 2689244 h 3244394"/>
                <a:gd name="connsiteX3" fmla="*/ 4632643 w 4714507"/>
                <a:gd name="connsiteY3" fmla="*/ 2164565 h 3244394"/>
                <a:gd name="connsiteX4" fmla="*/ 4706149 w 4714507"/>
                <a:gd name="connsiteY4" fmla="*/ 1646222 h 3244394"/>
                <a:gd name="connsiteX5" fmla="*/ 4678267 w 4714507"/>
                <a:gd name="connsiteY5" fmla="*/ 819916 h 3244394"/>
                <a:gd name="connsiteX6" fmla="*/ 4310739 w 4714507"/>
                <a:gd name="connsiteY6" fmla="*/ 21490 h 3244394"/>
                <a:gd name="connsiteX7" fmla="*/ 3142250 w 4714507"/>
                <a:gd name="connsiteY7" fmla="*/ 231869 h 3244394"/>
                <a:gd name="connsiteX8" fmla="*/ 1607501 w 4714507"/>
                <a:gd name="connsiteY8" fmla="*/ 220463 h 3244394"/>
                <a:gd name="connsiteX9" fmla="*/ 342694 w 4714507"/>
                <a:gd name="connsiteY9" fmla="*/ 334524 h 3244394"/>
                <a:gd name="connsiteX10" fmla="*/ 212158 w 4714507"/>
                <a:gd name="connsiteY10" fmla="*/ 1572716 h 3244394"/>
                <a:gd name="connsiteX11" fmla="*/ 436478 w 4714507"/>
                <a:gd name="connsiteY11" fmla="*/ 2397756 h 3244394"/>
                <a:gd name="connsiteX12" fmla="*/ 778660 w 4714507"/>
                <a:gd name="connsiteY12" fmla="*/ 3145487 h 3244394"/>
                <a:gd name="connsiteX13" fmla="*/ 1563144 w 4714507"/>
                <a:gd name="connsiteY13" fmla="*/ 3170834 h 3244394"/>
                <a:gd name="connsiteX14" fmla="*/ 2609967 w 4714507"/>
                <a:gd name="connsiteY14" fmla="*/ 3201250 h 3244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14507" h="3244394">
                  <a:moveTo>
                    <a:pt x="2609967" y="3201250"/>
                  </a:moveTo>
                  <a:cubicBezTo>
                    <a:pt x="3177736" y="3272221"/>
                    <a:pt x="3595958" y="3234201"/>
                    <a:pt x="4026854" y="3094793"/>
                  </a:cubicBezTo>
                  <a:cubicBezTo>
                    <a:pt x="4215688" y="3033961"/>
                    <a:pt x="4388046" y="2866672"/>
                    <a:pt x="4502107" y="2689244"/>
                  </a:cubicBezTo>
                  <a:cubicBezTo>
                    <a:pt x="4583217" y="2563777"/>
                    <a:pt x="4604762" y="2314111"/>
                    <a:pt x="4632643" y="2164565"/>
                  </a:cubicBezTo>
                  <a:cubicBezTo>
                    <a:pt x="4663060" y="2001078"/>
                    <a:pt x="4689673" y="1812244"/>
                    <a:pt x="4706149" y="1646222"/>
                  </a:cubicBezTo>
                  <a:cubicBezTo>
                    <a:pt x="4734030" y="1367407"/>
                    <a:pt x="4644049" y="1098731"/>
                    <a:pt x="4678267" y="819916"/>
                  </a:cubicBezTo>
                  <a:cubicBezTo>
                    <a:pt x="4722624" y="453654"/>
                    <a:pt x="4797397" y="86125"/>
                    <a:pt x="4310739" y="21490"/>
                  </a:cubicBezTo>
                  <a:cubicBezTo>
                    <a:pt x="3914061" y="-31738"/>
                    <a:pt x="3526255" y="169769"/>
                    <a:pt x="3142250" y="231869"/>
                  </a:cubicBezTo>
                  <a:cubicBezTo>
                    <a:pt x="2639116" y="314246"/>
                    <a:pt x="2111902" y="255949"/>
                    <a:pt x="1607501" y="220463"/>
                  </a:cubicBezTo>
                  <a:cubicBezTo>
                    <a:pt x="1205753" y="192582"/>
                    <a:pt x="708956" y="124145"/>
                    <a:pt x="342694" y="334524"/>
                  </a:cubicBezTo>
                  <a:cubicBezTo>
                    <a:pt x="-152836" y="619676"/>
                    <a:pt x="1780" y="1158296"/>
                    <a:pt x="212158" y="1572716"/>
                  </a:cubicBezTo>
                  <a:cubicBezTo>
                    <a:pt x="355368" y="1855334"/>
                    <a:pt x="355368" y="2102465"/>
                    <a:pt x="436478" y="2397756"/>
                  </a:cubicBezTo>
                  <a:cubicBezTo>
                    <a:pt x="494775" y="2611936"/>
                    <a:pt x="593628" y="3018753"/>
                    <a:pt x="778660" y="3145487"/>
                  </a:cubicBezTo>
                  <a:cubicBezTo>
                    <a:pt x="995375" y="3295034"/>
                    <a:pt x="1319814" y="3196181"/>
                    <a:pt x="1563144" y="3170834"/>
                  </a:cubicBezTo>
                  <a:cubicBezTo>
                    <a:pt x="1912930" y="3135348"/>
                    <a:pt x="2257646" y="3156893"/>
                    <a:pt x="2609967" y="3201250"/>
                  </a:cubicBezTo>
                  <a:close/>
                </a:path>
              </a:pathLst>
            </a:custGeom>
            <a:solidFill>
              <a:schemeClr val="bg1"/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3594132F-6935-4724-A1BA-D610C2D5C3A8}"/>
                </a:ext>
              </a:extLst>
            </p:cNvPr>
            <p:cNvSpPr/>
            <p:nvPr/>
          </p:nvSpPr>
          <p:spPr>
            <a:xfrm rot="21006484">
              <a:off x="3118501" y="1964872"/>
              <a:ext cx="330198" cy="385231"/>
            </a:xfrm>
            <a:custGeom>
              <a:avLst/>
              <a:gdLst>
                <a:gd name="connsiteX0" fmla="*/ 149012 w 380202"/>
                <a:gd name="connsiteY0" fmla="*/ 378104 h 443569"/>
                <a:gd name="connsiteX1" fmla="*/ 325172 w 380202"/>
                <a:gd name="connsiteY1" fmla="*/ 151250 h 443569"/>
                <a:gd name="connsiteX2" fmla="*/ 369529 w 380202"/>
                <a:gd name="connsiteY2" fmla="*/ 72675 h 443569"/>
                <a:gd name="connsiteX3" fmla="*/ 369529 w 380202"/>
                <a:gd name="connsiteY3" fmla="*/ 72675 h 443569"/>
                <a:gd name="connsiteX4" fmla="*/ 271944 w 380202"/>
                <a:gd name="connsiteY4" fmla="*/ 18179 h 443569"/>
                <a:gd name="connsiteX5" fmla="*/ 112259 w 380202"/>
                <a:gd name="connsiteY5" fmla="*/ 138577 h 443569"/>
                <a:gd name="connsiteX6" fmla="*/ 13406 w 380202"/>
                <a:gd name="connsiteY6" fmla="*/ 361629 h 443569"/>
                <a:gd name="connsiteX7" fmla="*/ 127467 w 380202"/>
                <a:gd name="connsiteY7" fmla="*/ 408520 h 443569"/>
                <a:gd name="connsiteX8" fmla="*/ 149012 w 380202"/>
                <a:gd name="connsiteY8" fmla="*/ 378104 h 44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0202" h="443569">
                  <a:moveTo>
                    <a:pt x="149012" y="378104"/>
                  </a:moveTo>
                  <a:cubicBezTo>
                    <a:pt x="189566" y="251370"/>
                    <a:pt x="235191" y="188003"/>
                    <a:pt x="325172" y="151250"/>
                  </a:cubicBezTo>
                  <a:cubicBezTo>
                    <a:pt x="355588" y="138577"/>
                    <a:pt x="374598" y="105626"/>
                    <a:pt x="369529" y="72675"/>
                  </a:cubicBezTo>
                  <a:lnTo>
                    <a:pt x="369529" y="72675"/>
                  </a:lnTo>
                  <a:cubicBezTo>
                    <a:pt x="361925" y="27050"/>
                    <a:pt x="313766" y="436"/>
                    <a:pt x="271944" y="18179"/>
                  </a:cubicBezTo>
                  <a:cubicBezTo>
                    <a:pt x="219983" y="40991"/>
                    <a:pt x="170556" y="76477"/>
                    <a:pt x="112259" y="138577"/>
                  </a:cubicBezTo>
                  <a:cubicBezTo>
                    <a:pt x="74238" y="177864"/>
                    <a:pt x="4535" y="314737"/>
                    <a:pt x="13406" y="361629"/>
                  </a:cubicBezTo>
                  <a:cubicBezTo>
                    <a:pt x="23545" y="416124"/>
                    <a:pt x="69169" y="459214"/>
                    <a:pt x="127467" y="408520"/>
                  </a:cubicBezTo>
                  <a:cubicBezTo>
                    <a:pt x="137606" y="402184"/>
                    <a:pt x="145210" y="390777"/>
                    <a:pt x="149012" y="378104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="" xmlns:a16="http://schemas.microsoft.com/office/drawing/2014/main" id="{4416D4F1-AD71-4911-9F44-B32DCCB19438}"/>
                </a:ext>
              </a:extLst>
            </p:cNvPr>
            <p:cNvGrpSpPr/>
            <p:nvPr/>
          </p:nvGrpSpPr>
          <p:grpSpPr>
            <a:xfrm rot="392710">
              <a:off x="3915580" y="4531671"/>
              <a:ext cx="694528" cy="546061"/>
              <a:chOff x="3139062" y="4798549"/>
              <a:chExt cx="686534" cy="539775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25" name="Freeform: Shape 24">
                <a:extLst>
                  <a:ext uri="{FF2B5EF4-FFF2-40B4-BE49-F238E27FC236}">
                    <a16:creationId xmlns="" xmlns:a16="http://schemas.microsoft.com/office/drawing/2014/main" id="{CA61FBC2-558D-4BB6-BE79-473BBC7E9D82}"/>
                  </a:ext>
                </a:extLst>
              </p:cNvPr>
              <p:cNvSpPr/>
              <p:nvPr/>
            </p:nvSpPr>
            <p:spPr>
              <a:xfrm>
                <a:off x="3139062" y="4831387"/>
                <a:ext cx="329509" cy="506937"/>
              </a:xfrm>
              <a:custGeom>
                <a:avLst/>
                <a:gdLst>
                  <a:gd name="connsiteX0" fmla="*/ 194497 w 329508"/>
                  <a:gd name="connsiteY0" fmla="*/ 500115 h 506936"/>
                  <a:gd name="connsiteX1" fmla="*/ 217309 w 329508"/>
                  <a:gd name="connsiteY1" fmla="*/ 9654 h 506936"/>
                  <a:gd name="connsiteX2" fmla="*/ 241388 w 329508"/>
                  <a:gd name="connsiteY2" fmla="*/ 57813 h 506936"/>
                  <a:gd name="connsiteX3" fmla="*/ 188160 w 329508"/>
                  <a:gd name="connsiteY3" fmla="*/ 170606 h 506936"/>
                  <a:gd name="connsiteX4" fmla="*/ 213507 w 329508"/>
                  <a:gd name="connsiteY4" fmla="*/ 207359 h 506936"/>
                  <a:gd name="connsiteX5" fmla="*/ 194497 w 329508"/>
                  <a:gd name="connsiteY5" fmla="*/ 500115 h 506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9508" h="506936">
                    <a:moveTo>
                      <a:pt x="194497" y="500115"/>
                    </a:moveTo>
                    <a:cubicBezTo>
                      <a:pt x="-81784" y="527996"/>
                      <a:pt x="-27288" y="37536"/>
                      <a:pt x="217309" y="9654"/>
                    </a:cubicBezTo>
                    <a:cubicBezTo>
                      <a:pt x="241388" y="7119"/>
                      <a:pt x="255329" y="37536"/>
                      <a:pt x="241388" y="57813"/>
                    </a:cubicBezTo>
                    <a:cubicBezTo>
                      <a:pt x="216041" y="92031"/>
                      <a:pt x="199566" y="130051"/>
                      <a:pt x="188160" y="170606"/>
                    </a:cubicBezTo>
                    <a:cubicBezTo>
                      <a:pt x="184358" y="188349"/>
                      <a:pt x="195764" y="204824"/>
                      <a:pt x="213507" y="207359"/>
                    </a:cubicBezTo>
                    <a:cubicBezTo>
                      <a:pt x="360518" y="226369"/>
                      <a:pt x="365588" y="483639"/>
                      <a:pt x="194497" y="50011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="" xmlns:a16="http://schemas.microsoft.com/office/drawing/2014/main" id="{A6CF9F06-E939-4FFD-A847-D80F682D8F66}"/>
                  </a:ext>
                </a:extLst>
              </p:cNvPr>
              <p:cNvSpPr/>
              <p:nvPr/>
            </p:nvSpPr>
            <p:spPr>
              <a:xfrm>
                <a:off x="3508761" y="4798549"/>
                <a:ext cx="316835" cy="506937"/>
              </a:xfrm>
              <a:custGeom>
                <a:avLst/>
                <a:gdLst>
                  <a:gd name="connsiteX0" fmla="*/ 184722 w 316835"/>
                  <a:gd name="connsiteY0" fmla="*/ 500002 h 506936"/>
                  <a:gd name="connsiteX1" fmla="*/ 194861 w 316835"/>
                  <a:gd name="connsiteY1" fmla="*/ 9541 h 506936"/>
                  <a:gd name="connsiteX2" fmla="*/ 225277 w 316835"/>
                  <a:gd name="connsiteY2" fmla="*/ 65303 h 506936"/>
                  <a:gd name="connsiteX3" fmla="*/ 179653 w 316835"/>
                  <a:gd name="connsiteY3" fmla="*/ 162889 h 506936"/>
                  <a:gd name="connsiteX4" fmla="*/ 208802 w 316835"/>
                  <a:gd name="connsiteY4" fmla="*/ 208513 h 506936"/>
                  <a:gd name="connsiteX5" fmla="*/ 184722 w 316835"/>
                  <a:gd name="connsiteY5" fmla="*/ 500002 h 506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6835" h="506936">
                    <a:moveTo>
                      <a:pt x="184722" y="500002"/>
                    </a:moveTo>
                    <a:cubicBezTo>
                      <a:pt x="-59875" y="522814"/>
                      <a:pt x="-40864" y="20947"/>
                      <a:pt x="194861" y="9541"/>
                    </a:cubicBezTo>
                    <a:cubicBezTo>
                      <a:pt x="224010" y="8273"/>
                      <a:pt x="241753" y="41224"/>
                      <a:pt x="225277" y="65303"/>
                    </a:cubicBezTo>
                    <a:cubicBezTo>
                      <a:pt x="205000" y="95720"/>
                      <a:pt x="189792" y="127404"/>
                      <a:pt x="179653" y="162889"/>
                    </a:cubicBezTo>
                    <a:cubicBezTo>
                      <a:pt x="173316" y="183166"/>
                      <a:pt x="187257" y="204711"/>
                      <a:pt x="208802" y="208513"/>
                    </a:cubicBezTo>
                    <a:cubicBezTo>
                      <a:pt x="350744" y="232593"/>
                      <a:pt x="353279" y="484794"/>
                      <a:pt x="184722" y="5000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="" xmlns:a16="http://schemas.microsoft.com/office/drawing/2014/main" id="{C3E92F6B-618D-4EE1-B44C-FDAD2FCBFA02}"/>
                </a:ext>
              </a:extLst>
            </p:cNvPr>
            <p:cNvGrpSpPr/>
            <p:nvPr/>
          </p:nvGrpSpPr>
          <p:grpSpPr>
            <a:xfrm rot="21213783">
              <a:off x="8546146" y="4615828"/>
              <a:ext cx="571464" cy="552798"/>
              <a:chOff x="8046445" y="4592230"/>
              <a:chExt cx="513125" cy="496365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21" name="Freeform: Shape 20">
                <a:extLst>
                  <a:ext uri="{FF2B5EF4-FFF2-40B4-BE49-F238E27FC236}">
                    <a16:creationId xmlns="" xmlns:a16="http://schemas.microsoft.com/office/drawing/2014/main" id="{92CDE3DE-C68A-41FF-94A7-58FB114CEE95}"/>
                  </a:ext>
                </a:extLst>
              </p:cNvPr>
              <p:cNvSpPr/>
              <p:nvPr/>
            </p:nvSpPr>
            <p:spPr>
              <a:xfrm>
                <a:off x="8046445" y="4592230"/>
                <a:ext cx="296397" cy="296397"/>
              </a:xfrm>
              <a:custGeom>
                <a:avLst/>
                <a:gdLst>
                  <a:gd name="connsiteX0" fmla="*/ 265027 w 405549"/>
                  <a:gd name="connsiteY0" fmla="*/ 58605 h 405549"/>
                  <a:gd name="connsiteX1" fmla="*/ 64787 w 405549"/>
                  <a:gd name="connsiteY1" fmla="*/ 265181 h 405549"/>
                  <a:gd name="connsiteX2" fmla="*/ 12826 w 405549"/>
                  <a:gd name="connsiteY2" fmla="*/ 337420 h 405549"/>
                  <a:gd name="connsiteX3" fmla="*/ 12826 w 405549"/>
                  <a:gd name="connsiteY3" fmla="*/ 337420 h 405549"/>
                  <a:gd name="connsiteX4" fmla="*/ 104074 w 405549"/>
                  <a:gd name="connsiteY4" fmla="*/ 402054 h 405549"/>
                  <a:gd name="connsiteX5" fmla="*/ 275165 w 405549"/>
                  <a:gd name="connsiteY5" fmla="*/ 300667 h 405549"/>
                  <a:gd name="connsiteX6" fmla="*/ 398098 w 405549"/>
                  <a:gd name="connsiteY6" fmla="*/ 89021 h 405549"/>
                  <a:gd name="connsiteX7" fmla="*/ 289106 w 405549"/>
                  <a:gd name="connsiteY7" fmla="*/ 29456 h 405549"/>
                  <a:gd name="connsiteX8" fmla="*/ 265027 w 405549"/>
                  <a:gd name="connsiteY8" fmla="*/ 58605 h 405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5549" h="405549">
                    <a:moveTo>
                      <a:pt x="265027" y="58605"/>
                    </a:moveTo>
                    <a:cubicBezTo>
                      <a:pt x="210531" y="180270"/>
                      <a:pt x="158570" y="237300"/>
                      <a:pt x="64787" y="265181"/>
                    </a:cubicBezTo>
                    <a:cubicBezTo>
                      <a:pt x="33103" y="274053"/>
                      <a:pt x="10291" y="304469"/>
                      <a:pt x="12826" y="337420"/>
                    </a:cubicBezTo>
                    <a:lnTo>
                      <a:pt x="12826" y="337420"/>
                    </a:lnTo>
                    <a:cubicBezTo>
                      <a:pt x="15360" y="383044"/>
                      <a:pt x="59717" y="415995"/>
                      <a:pt x="104074" y="402054"/>
                    </a:cubicBezTo>
                    <a:cubicBezTo>
                      <a:pt x="157303" y="385579"/>
                      <a:pt x="210531" y="355163"/>
                      <a:pt x="275165" y="300667"/>
                    </a:cubicBezTo>
                    <a:cubicBezTo>
                      <a:pt x="316988" y="265181"/>
                      <a:pt x="401899" y="137180"/>
                      <a:pt x="398098" y="89021"/>
                    </a:cubicBezTo>
                    <a:cubicBezTo>
                      <a:pt x="394295" y="33258"/>
                      <a:pt x="353741" y="-13634"/>
                      <a:pt x="289106" y="29456"/>
                    </a:cubicBezTo>
                    <a:cubicBezTo>
                      <a:pt x="277700" y="35792"/>
                      <a:pt x="270096" y="45931"/>
                      <a:pt x="265027" y="58605"/>
                    </a:cubicBezTo>
                    <a:close/>
                  </a:path>
                </a:pathLst>
              </a:custGeom>
              <a:grpFill/>
              <a:ln w="126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="" xmlns:a16="http://schemas.microsoft.com/office/drawing/2014/main" id="{ABCDE01E-5E0A-40AE-B489-F694E255D106}"/>
                  </a:ext>
                </a:extLst>
              </p:cNvPr>
              <p:cNvSpPr/>
              <p:nvPr/>
            </p:nvSpPr>
            <p:spPr>
              <a:xfrm>
                <a:off x="8110773" y="4639798"/>
                <a:ext cx="448797" cy="448797"/>
              </a:xfrm>
              <a:custGeom>
                <a:avLst/>
                <a:gdLst>
                  <a:gd name="connsiteX0" fmla="*/ 265027 w 405549"/>
                  <a:gd name="connsiteY0" fmla="*/ 58605 h 405549"/>
                  <a:gd name="connsiteX1" fmla="*/ 64787 w 405549"/>
                  <a:gd name="connsiteY1" fmla="*/ 265181 h 405549"/>
                  <a:gd name="connsiteX2" fmla="*/ 12826 w 405549"/>
                  <a:gd name="connsiteY2" fmla="*/ 337420 h 405549"/>
                  <a:gd name="connsiteX3" fmla="*/ 12826 w 405549"/>
                  <a:gd name="connsiteY3" fmla="*/ 337420 h 405549"/>
                  <a:gd name="connsiteX4" fmla="*/ 104074 w 405549"/>
                  <a:gd name="connsiteY4" fmla="*/ 402054 h 405549"/>
                  <a:gd name="connsiteX5" fmla="*/ 275165 w 405549"/>
                  <a:gd name="connsiteY5" fmla="*/ 300667 h 405549"/>
                  <a:gd name="connsiteX6" fmla="*/ 398098 w 405549"/>
                  <a:gd name="connsiteY6" fmla="*/ 89021 h 405549"/>
                  <a:gd name="connsiteX7" fmla="*/ 289106 w 405549"/>
                  <a:gd name="connsiteY7" fmla="*/ 29456 h 405549"/>
                  <a:gd name="connsiteX8" fmla="*/ 265027 w 405549"/>
                  <a:gd name="connsiteY8" fmla="*/ 58605 h 405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5549" h="405549">
                    <a:moveTo>
                      <a:pt x="265027" y="58605"/>
                    </a:moveTo>
                    <a:cubicBezTo>
                      <a:pt x="210531" y="180270"/>
                      <a:pt x="158570" y="237300"/>
                      <a:pt x="64787" y="265181"/>
                    </a:cubicBezTo>
                    <a:cubicBezTo>
                      <a:pt x="33103" y="274053"/>
                      <a:pt x="10291" y="304469"/>
                      <a:pt x="12826" y="337420"/>
                    </a:cubicBezTo>
                    <a:lnTo>
                      <a:pt x="12826" y="337420"/>
                    </a:lnTo>
                    <a:cubicBezTo>
                      <a:pt x="15360" y="383044"/>
                      <a:pt x="59717" y="415995"/>
                      <a:pt x="104074" y="402054"/>
                    </a:cubicBezTo>
                    <a:cubicBezTo>
                      <a:pt x="157303" y="385579"/>
                      <a:pt x="210531" y="355163"/>
                      <a:pt x="275165" y="300667"/>
                    </a:cubicBezTo>
                    <a:cubicBezTo>
                      <a:pt x="316988" y="265181"/>
                      <a:pt x="401899" y="137180"/>
                      <a:pt x="398098" y="89021"/>
                    </a:cubicBezTo>
                    <a:cubicBezTo>
                      <a:pt x="394295" y="33258"/>
                      <a:pt x="353741" y="-13634"/>
                      <a:pt x="289106" y="29456"/>
                    </a:cubicBezTo>
                    <a:cubicBezTo>
                      <a:pt x="277700" y="35792"/>
                      <a:pt x="270096" y="45931"/>
                      <a:pt x="265027" y="58605"/>
                    </a:cubicBezTo>
                    <a:close/>
                  </a:path>
                </a:pathLst>
              </a:custGeom>
              <a:grpFill/>
              <a:ln w="126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="" xmlns:a16="http://schemas.microsoft.com/office/drawing/2014/main" id="{3BC84498-9856-4DCF-A1D0-8699247E209E}"/>
                </a:ext>
              </a:extLst>
            </p:cNvPr>
            <p:cNvGrpSpPr/>
            <p:nvPr/>
          </p:nvGrpSpPr>
          <p:grpSpPr>
            <a:xfrm>
              <a:off x="8061301" y="1605942"/>
              <a:ext cx="707681" cy="529352"/>
              <a:chOff x="8363922" y="1420976"/>
              <a:chExt cx="677719" cy="506940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23" name="Freeform: Shape 22">
                <a:extLst>
                  <a:ext uri="{FF2B5EF4-FFF2-40B4-BE49-F238E27FC236}">
                    <a16:creationId xmlns="" xmlns:a16="http://schemas.microsoft.com/office/drawing/2014/main" id="{8B26BD46-AEC3-4816-B6BA-8CC701F07862}"/>
                  </a:ext>
                </a:extLst>
              </p:cNvPr>
              <p:cNvSpPr/>
              <p:nvPr/>
            </p:nvSpPr>
            <p:spPr>
              <a:xfrm>
                <a:off x="8724806" y="1420976"/>
                <a:ext cx="316835" cy="494263"/>
              </a:xfrm>
              <a:custGeom>
                <a:avLst/>
                <a:gdLst>
                  <a:gd name="connsiteX0" fmla="*/ 152317 w 316835"/>
                  <a:gd name="connsiteY0" fmla="*/ 9508 h 494263"/>
                  <a:gd name="connsiteX1" fmla="*/ 83881 w 316835"/>
                  <a:gd name="connsiteY1" fmla="*/ 496167 h 494263"/>
                  <a:gd name="connsiteX2" fmla="*/ 64871 w 316835"/>
                  <a:gd name="connsiteY2" fmla="*/ 445473 h 494263"/>
                  <a:gd name="connsiteX3" fmla="*/ 128238 w 316835"/>
                  <a:gd name="connsiteY3" fmla="*/ 339016 h 494263"/>
                  <a:gd name="connsiteX4" fmla="*/ 106693 w 316835"/>
                  <a:gd name="connsiteY4" fmla="*/ 299729 h 494263"/>
                  <a:gd name="connsiteX5" fmla="*/ 152317 w 316835"/>
                  <a:gd name="connsiteY5" fmla="*/ 9508 h 494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6835" h="494263">
                    <a:moveTo>
                      <a:pt x="152317" y="9508"/>
                    </a:moveTo>
                    <a:cubicBezTo>
                      <a:pt x="429865" y="8240"/>
                      <a:pt x="329745" y="491097"/>
                      <a:pt x="83881" y="496167"/>
                    </a:cubicBezTo>
                    <a:cubicBezTo>
                      <a:pt x="59802" y="496167"/>
                      <a:pt x="48396" y="464483"/>
                      <a:pt x="64871" y="445473"/>
                    </a:cubicBezTo>
                    <a:cubicBezTo>
                      <a:pt x="92753" y="413789"/>
                      <a:pt x="114297" y="378304"/>
                      <a:pt x="128238" y="339016"/>
                    </a:cubicBezTo>
                    <a:cubicBezTo>
                      <a:pt x="134575" y="322541"/>
                      <a:pt x="124436" y="303531"/>
                      <a:pt x="106693" y="299729"/>
                    </a:cubicBezTo>
                    <a:cubicBezTo>
                      <a:pt x="-37784" y="266778"/>
                      <a:pt x="-20041" y="10775"/>
                      <a:pt x="152317" y="950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="" xmlns:a16="http://schemas.microsoft.com/office/drawing/2014/main" id="{ED289B88-71C1-442F-B38D-FD922BACD1C1}"/>
                  </a:ext>
                </a:extLst>
              </p:cNvPr>
              <p:cNvSpPr/>
              <p:nvPr/>
            </p:nvSpPr>
            <p:spPr>
              <a:xfrm>
                <a:off x="8363922" y="1420979"/>
                <a:ext cx="316835" cy="506937"/>
              </a:xfrm>
              <a:custGeom>
                <a:avLst/>
                <a:gdLst>
                  <a:gd name="connsiteX0" fmla="*/ 153277 w 316835"/>
                  <a:gd name="connsiteY0" fmla="*/ 9505 h 506936"/>
                  <a:gd name="connsiteX1" fmla="*/ 97514 w 316835"/>
                  <a:gd name="connsiteY1" fmla="*/ 497431 h 506936"/>
                  <a:gd name="connsiteX2" fmla="*/ 72167 w 316835"/>
                  <a:gd name="connsiteY2" fmla="*/ 439134 h 506936"/>
                  <a:gd name="connsiteX3" fmla="*/ 126663 w 316835"/>
                  <a:gd name="connsiteY3" fmla="*/ 346618 h 506936"/>
                  <a:gd name="connsiteX4" fmla="*/ 102583 w 316835"/>
                  <a:gd name="connsiteY4" fmla="*/ 298459 h 506936"/>
                  <a:gd name="connsiteX5" fmla="*/ 153277 w 316835"/>
                  <a:gd name="connsiteY5" fmla="*/ 9505 h 506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6835" h="506936">
                    <a:moveTo>
                      <a:pt x="153277" y="9505"/>
                    </a:moveTo>
                    <a:cubicBezTo>
                      <a:pt x="399141" y="9505"/>
                      <a:pt x="333239" y="507570"/>
                      <a:pt x="97514" y="497431"/>
                    </a:cubicBezTo>
                    <a:cubicBezTo>
                      <a:pt x="68365" y="496164"/>
                      <a:pt x="53157" y="461946"/>
                      <a:pt x="72167" y="439134"/>
                    </a:cubicBezTo>
                    <a:cubicBezTo>
                      <a:pt x="94979" y="411252"/>
                      <a:pt x="113989" y="379569"/>
                      <a:pt x="126663" y="346618"/>
                    </a:cubicBezTo>
                    <a:cubicBezTo>
                      <a:pt x="134267" y="326340"/>
                      <a:pt x="122861" y="304796"/>
                      <a:pt x="102583" y="298459"/>
                    </a:cubicBezTo>
                    <a:cubicBezTo>
                      <a:pt x="-38092" y="260439"/>
                      <a:pt x="-17814" y="9505"/>
                      <a:pt x="153277" y="95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221F751-3C5B-4561-AD14-8637C5B66736}"/>
              </a:ext>
            </a:extLst>
          </p:cNvPr>
          <p:cNvSpPr txBox="1"/>
          <p:nvPr/>
        </p:nvSpPr>
        <p:spPr>
          <a:xfrm>
            <a:off x="2520467" y="1123430"/>
            <a:ext cx="6304085" cy="218521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k-SK" altLang="ko-K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Verejná odborná škola</a:t>
            </a:r>
          </a:p>
          <a:p>
            <a:pPr algn="ctr"/>
            <a:r>
              <a:rPr lang="sk-SK" altLang="ko-K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I.E.S. Al-</a:t>
            </a:r>
            <a:r>
              <a:rPr lang="sk-SK" altLang="ko-K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Baytar</a:t>
            </a:r>
            <a:r>
              <a:rPr lang="sk-SK" altLang="ko-K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sk-SK" altLang="ko-K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Málaga</a:t>
            </a:r>
            <a:r>
              <a:rPr lang="sk-SK" altLang="ko-K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Španielsko</a:t>
            </a:r>
          </a:p>
          <a:p>
            <a:pPr algn="ctr"/>
            <a:r>
              <a:rPr lang="sk-SK" altLang="ko-KR" sz="6000" b="1" dirty="0" err="1" smtClean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Job</a:t>
            </a:r>
            <a:r>
              <a:rPr lang="sk-SK" altLang="ko-KR" sz="6000" b="1" dirty="0" smtClean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sk-SK" altLang="ko-KR" sz="6000" b="1" dirty="0" err="1" smtClean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Shadowing</a:t>
            </a:r>
            <a:endParaRPr lang="sk-SK" altLang="ko-KR" sz="6000" b="1" dirty="0" smtClean="0">
              <a:solidFill>
                <a:schemeClr val="accent2">
                  <a:lumMod val="50000"/>
                </a:schemeClr>
              </a:solidFill>
              <a:cs typeface="Arial" pitchFamily="34" charset="0"/>
            </a:endParaRPr>
          </a:p>
          <a:p>
            <a:pPr algn="ctr"/>
            <a:r>
              <a:rPr lang="sk-SK" altLang="ko-K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01. 03. 2020 – 07. 03. 2020</a:t>
            </a:r>
            <a:r>
              <a:rPr lang="sk-SK" altLang="ko-K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F166F6B-B975-4F3C-BCF2-9971086140FB}"/>
              </a:ext>
            </a:extLst>
          </p:cNvPr>
          <p:cNvSpPr txBox="1"/>
          <p:nvPr/>
        </p:nvSpPr>
        <p:spPr>
          <a:xfrm>
            <a:off x="2943654" y="3423776"/>
            <a:ext cx="6304085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" sz="1600" dirty="0"/>
              <a:t>Erasmus+</a:t>
            </a:r>
            <a:endParaRPr lang="sk-SK" sz="1600" dirty="0"/>
          </a:p>
          <a:p>
            <a:r>
              <a:rPr lang="es-ES" sz="1600" dirty="0" smtClean="0"/>
              <a:t>2019-1-SK01-KA102-060436</a:t>
            </a:r>
            <a:endParaRPr lang="sk-SK" sz="1600" dirty="0" smtClean="0"/>
          </a:p>
          <a:p>
            <a:r>
              <a:rPr lang="sk-SK" sz="1600" b="1" dirty="0" smtClean="0"/>
              <a:t>„ Buďme najlepší v európskom odbornom vzdelávaní“</a:t>
            </a:r>
          </a:p>
          <a:p>
            <a:r>
              <a:rPr lang="sk-SK" sz="1600" dirty="0" smtClean="0"/>
              <a:t>Stredná odborná škola technická, J. </a:t>
            </a:r>
            <a:r>
              <a:rPr lang="sk-SK" sz="1600" dirty="0" err="1" smtClean="0"/>
              <a:t>Švermu</a:t>
            </a:r>
            <a:r>
              <a:rPr lang="sk-SK" sz="1600" dirty="0" smtClean="0"/>
              <a:t> 1, Zvolen</a:t>
            </a:r>
            <a:endParaRPr lang="sk-SK" sz="1600" dirty="0"/>
          </a:p>
        </p:txBody>
      </p:sp>
      <p:pic>
        <p:nvPicPr>
          <p:cNvPr id="27" name="Obrázok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249" y="4520230"/>
            <a:ext cx="2095790" cy="102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7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Zástupný symbol obráz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9" b="6139"/>
          <a:stretch>
            <a:fillRect/>
          </a:stretch>
        </p:blipFill>
        <p:spPr>
          <a:xfrm>
            <a:off x="6715482" y="3365625"/>
            <a:ext cx="5258379" cy="3459779"/>
          </a:xfrm>
          <a:prstGeom prst="rect">
            <a:avLst/>
          </a:prstGeom>
        </p:spPr>
      </p:pic>
      <p:pic>
        <p:nvPicPr>
          <p:cNvPr id="2" name="Zástupný symbol obrázk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327" y="0"/>
            <a:ext cx="4391534" cy="4614914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</p:spPr>
      </p:pic>
      <p:grpSp>
        <p:nvGrpSpPr>
          <p:cNvPr id="3" name="Group 6">
            <a:extLst>
              <a:ext uri="{FF2B5EF4-FFF2-40B4-BE49-F238E27FC236}">
                <a16:creationId xmlns:a16="http://schemas.microsoft.com/office/drawing/2014/main" xmlns="" id="{A31E7180-931A-4C17-9E5B-1625B2C7DEC1}"/>
              </a:ext>
            </a:extLst>
          </p:cNvPr>
          <p:cNvGrpSpPr/>
          <p:nvPr/>
        </p:nvGrpSpPr>
        <p:grpSpPr>
          <a:xfrm rot="10800000">
            <a:off x="6773987" y="2134881"/>
            <a:ext cx="6673071" cy="1405526"/>
            <a:chOff x="4758559" y="2023474"/>
            <a:chExt cx="6673071" cy="1405526"/>
          </a:xfrm>
          <a:solidFill>
            <a:schemeClr val="accent2">
              <a:lumMod val="50000"/>
            </a:schemeClr>
          </a:solidFill>
        </p:grpSpPr>
        <p:sp>
          <p:nvSpPr>
            <p:cNvPr id="4" name="Rectangle 7">
              <a:extLst>
                <a:ext uri="{FF2B5EF4-FFF2-40B4-BE49-F238E27FC236}">
                  <a16:creationId xmlns:a16="http://schemas.microsoft.com/office/drawing/2014/main" xmlns="" id="{AE8DF00D-8E76-4614-88B8-767E8BE23F4E}"/>
                </a:ext>
              </a:extLst>
            </p:cNvPr>
            <p:cNvSpPr/>
            <p:nvPr userDrawn="1"/>
          </p:nvSpPr>
          <p:spPr>
            <a:xfrm>
              <a:off x="4758559" y="3200400"/>
              <a:ext cx="1376923" cy="228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8">
              <a:extLst>
                <a:ext uri="{FF2B5EF4-FFF2-40B4-BE49-F238E27FC236}">
                  <a16:creationId xmlns:a16="http://schemas.microsoft.com/office/drawing/2014/main" xmlns="" id="{8531C40D-47AF-4709-89BF-A81A115A5003}"/>
                </a:ext>
              </a:extLst>
            </p:cNvPr>
            <p:cNvSpPr/>
            <p:nvPr userDrawn="1"/>
          </p:nvSpPr>
          <p:spPr>
            <a:xfrm rot="2727637">
              <a:off x="7154945" y="448707"/>
              <a:ext cx="228600" cy="34135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: Shape 9">
              <a:extLst>
                <a:ext uri="{FF2B5EF4-FFF2-40B4-BE49-F238E27FC236}">
                  <a16:creationId xmlns:a16="http://schemas.microsoft.com/office/drawing/2014/main" xmlns="" id="{BF08A5D7-6365-49D1-8A3E-659608ED742D}"/>
                </a:ext>
              </a:extLst>
            </p:cNvPr>
            <p:cNvSpPr/>
            <p:nvPr userDrawn="1"/>
          </p:nvSpPr>
          <p:spPr>
            <a:xfrm rot="18872363" flipH="1">
              <a:off x="9542351" y="362795"/>
              <a:ext cx="228600" cy="3549958"/>
            </a:xfrm>
            <a:custGeom>
              <a:avLst/>
              <a:gdLst>
                <a:gd name="connsiteX0" fmla="*/ 0 w 228600"/>
                <a:gd name="connsiteY0" fmla="*/ 0 h 3549958"/>
                <a:gd name="connsiteX1" fmla="*/ 0 w 228600"/>
                <a:gd name="connsiteY1" fmla="*/ 3549958 h 3549958"/>
                <a:gd name="connsiteX2" fmla="*/ 10901 w 228600"/>
                <a:gd name="connsiteY2" fmla="*/ 3549958 h 3549958"/>
                <a:gd name="connsiteX3" fmla="*/ 228600 w 228600"/>
                <a:gd name="connsiteY3" fmla="*/ 3328731 h 3549958"/>
                <a:gd name="connsiteX4" fmla="*/ 228600 w 228600"/>
                <a:gd name="connsiteY4" fmla="*/ 0 h 354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3549958">
                  <a:moveTo>
                    <a:pt x="0" y="0"/>
                  </a:moveTo>
                  <a:lnTo>
                    <a:pt x="0" y="3549958"/>
                  </a:lnTo>
                  <a:lnTo>
                    <a:pt x="10901" y="3549958"/>
                  </a:lnTo>
                  <a:lnTo>
                    <a:pt x="228600" y="3328731"/>
                  </a:lnTo>
                  <a:lnTo>
                    <a:pt x="22860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2">
            <a:extLst>
              <a:ext uri="{FF2B5EF4-FFF2-40B4-BE49-F238E27FC236}">
                <a16:creationId xmlns:a16="http://schemas.microsoft.com/office/drawing/2014/main" xmlns="" id="{FE31AD7E-CFC1-418F-98A2-18CC1568DE7A}"/>
              </a:ext>
            </a:extLst>
          </p:cNvPr>
          <p:cNvGrpSpPr/>
          <p:nvPr/>
        </p:nvGrpSpPr>
        <p:grpSpPr>
          <a:xfrm>
            <a:off x="1251884" y="957955"/>
            <a:ext cx="11431630" cy="1405526"/>
            <a:chOff x="0" y="2023474"/>
            <a:chExt cx="11431630" cy="1405526"/>
          </a:xfrm>
          <a:solidFill>
            <a:schemeClr val="accent1"/>
          </a:solidFill>
        </p:grpSpPr>
        <p:sp>
          <p:nvSpPr>
            <p:cNvPr id="12" name="Rectangle 3">
              <a:extLst>
                <a:ext uri="{FF2B5EF4-FFF2-40B4-BE49-F238E27FC236}">
                  <a16:creationId xmlns:a16="http://schemas.microsoft.com/office/drawing/2014/main" xmlns="" id="{4C0A3FD7-9EFF-42EC-8BCC-8DC54EFB8BBE}"/>
                </a:ext>
              </a:extLst>
            </p:cNvPr>
            <p:cNvSpPr/>
            <p:nvPr userDrawn="1"/>
          </p:nvSpPr>
          <p:spPr>
            <a:xfrm>
              <a:off x="0" y="3200400"/>
              <a:ext cx="6135482" cy="22860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xmlns="" id="{3413F97A-86EF-43CD-8CB7-E32D10AD6927}"/>
                </a:ext>
              </a:extLst>
            </p:cNvPr>
            <p:cNvSpPr/>
            <p:nvPr userDrawn="1"/>
          </p:nvSpPr>
          <p:spPr>
            <a:xfrm rot="2727637">
              <a:off x="7154945" y="448707"/>
              <a:ext cx="228600" cy="3413518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5">
              <a:extLst>
                <a:ext uri="{FF2B5EF4-FFF2-40B4-BE49-F238E27FC236}">
                  <a16:creationId xmlns:a16="http://schemas.microsoft.com/office/drawing/2014/main" xmlns="" id="{7203772E-A1FB-4E49-8AF7-B31C59999691}"/>
                </a:ext>
              </a:extLst>
            </p:cNvPr>
            <p:cNvSpPr/>
            <p:nvPr userDrawn="1"/>
          </p:nvSpPr>
          <p:spPr>
            <a:xfrm rot="18872363" flipH="1">
              <a:off x="9542351" y="362795"/>
              <a:ext cx="228600" cy="3549958"/>
            </a:xfrm>
            <a:custGeom>
              <a:avLst/>
              <a:gdLst>
                <a:gd name="connsiteX0" fmla="*/ 0 w 228600"/>
                <a:gd name="connsiteY0" fmla="*/ 0 h 3549958"/>
                <a:gd name="connsiteX1" fmla="*/ 0 w 228600"/>
                <a:gd name="connsiteY1" fmla="*/ 3549958 h 3549958"/>
                <a:gd name="connsiteX2" fmla="*/ 10901 w 228600"/>
                <a:gd name="connsiteY2" fmla="*/ 3549958 h 3549958"/>
                <a:gd name="connsiteX3" fmla="*/ 228600 w 228600"/>
                <a:gd name="connsiteY3" fmla="*/ 3328731 h 3549958"/>
                <a:gd name="connsiteX4" fmla="*/ 228600 w 228600"/>
                <a:gd name="connsiteY4" fmla="*/ 0 h 354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3549958">
                  <a:moveTo>
                    <a:pt x="0" y="0"/>
                  </a:moveTo>
                  <a:lnTo>
                    <a:pt x="0" y="3549958"/>
                  </a:lnTo>
                  <a:lnTo>
                    <a:pt x="10901" y="3549958"/>
                  </a:lnTo>
                  <a:lnTo>
                    <a:pt x="228600" y="3328731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Zástupný symbol obrázk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r="11998"/>
          <a:stretch>
            <a:fillRect/>
          </a:stretch>
        </p:blipFill>
        <p:spPr>
          <a:xfrm>
            <a:off x="54958" y="4891"/>
            <a:ext cx="7268164" cy="7171368"/>
          </a:xfrm>
          <a:custGeom>
            <a:avLst/>
            <a:gdLst>
              <a:gd name="connsiteX0" fmla="*/ 5203477 w 5529990"/>
              <a:gd name="connsiteY0" fmla="*/ 4996820 h 5456343"/>
              <a:gd name="connsiteX1" fmla="*/ 5205385 w 5529990"/>
              <a:gd name="connsiteY1" fmla="*/ 4997961 h 5456343"/>
              <a:gd name="connsiteX2" fmla="*/ 5204062 w 5529990"/>
              <a:gd name="connsiteY2" fmla="*/ 4999290 h 5456343"/>
              <a:gd name="connsiteX3" fmla="*/ 3285288 w 5529990"/>
              <a:gd name="connsiteY3" fmla="*/ 850958 h 5456343"/>
              <a:gd name="connsiteX4" fmla="*/ 3285287 w 5529990"/>
              <a:gd name="connsiteY4" fmla="*/ 957889 h 5456343"/>
              <a:gd name="connsiteX5" fmla="*/ 3309883 w 5529990"/>
              <a:gd name="connsiteY5" fmla="*/ 964960 h 5456343"/>
              <a:gd name="connsiteX6" fmla="*/ 3342876 w 5529990"/>
              <a:gd name="connsiteY6" fmla="*/ 959101 h 5456343"/>
              <a:gd name="connsiteX7" fmla="*/ 3347625 w 5529990"/>
              <a:gd name="connsiteY7" fmla="*/ 953011 h 5456343"/>
              <a:gd name="connsiteX8" fmla="*/ 3340340 w 5529990"/>
              <a:gd name="connsiteY8" fmla="*/ 917595 h 5456343"/>
              <a:gd name="connsiteX9" fmla="*/ 3323433 w 5529990"/>
              <a:gd name="connsiteY9" fmla="*/ 872062 h 5456343"/>
              <a:gd name="connsiteX10" fmla="*/ 3302259 w 5529990"/>
              <a:gd name="connsiteY10" fmla="*/ 854999 h 5456343"/>
              <a:gd name="connsiteX11" fmla="*/ 97597 w 5529990"/>
              <a:gd name="connsiteY11" fmla="*/ 97597 h 5456343"/>
              <a:gd name="connsiteX12" fmla="*/ 97597 w 5529990"/>
              <a:gd name="connsiteY12" fmla="*/ 3380541 h 5456343"/>
              <a:gd name="connsiteX13" fmla="*/ 925476 w 5529990"/>
              <a:gd name="connsiteY13" fmla="*/ 3380541 h 5456343"/>
              <a:gd name="connsiteX14" fmla="*/ 946229 w 5529990"/>
              <a:gd name="connsiteY14" fmla="*/ 3355733 h 5456343"/>
              <a:gd name="connsiteX15" fmla="*/ 978940 w 5529990"/>
              <a:gd name="connsiteY15" fmla="*/ 3351467 h 5456343"/>
              <a:gd name="connsiteX16" fmla="*/ 1007525 w 5529990"/>
              <a:gd name="connsiteY16" fmla="*/ 3349520 h 5456343"/>
              <a:gd name="connsiteX17" fmla="*/ 1031564 w 5529990"/>
              <a:gd name="connsiteY17" fmla="*/ 3353683 h 5456343"/>
              <a:gd name="connsiteX18" fmla="*/ 1032954 w 5529990"/>
              <a:gd name="connsiteY18" fmla="*/ 3351929 h 5456343"/>
              <a:gd name="connsiteX19" fmla="*/ 1046660 w 5529990"/>
              <a:gd name="connsiteY19" fmla="*/ 3307002 h 5456343"/>
              <a:gd name="connsiteX20" fmla="*/ 1050343 w 5529990"/>
              <a:gd name="connsiteY20" fmla="*/ 3285495 h 5456343"/>
              <a:gd name="connsiteX21" fmla="*/ 1053485 w 5529990"/>
              <a:gd name="connsiteY21" fmla="*/ 3281034 h 5456343"/>
              <a:gd name="connsiteX22" fmla="*/ 213108 w 5529990"/>
              <a:gd name="connsiteY22" fmla="*/ 3281033 h 5456343"/>
              <a:gd name="connsiteX23" fmla="*/ 213107 w 5529990"/>
              <a:gd name="connsiteY23" fmla="*/ 208854 h 5456343"/>
              <a:gd name="connsiteX24" fmla="*/ 3285287 w 5529990"/>
              <a:gd name="connsiteY24" fmla="*/ 208854 h 5456343"/>
              <a:gd name="connsiteX25" fmla="*/ 3285287 w 5529990"/>
              <a:gd name="connsiteY25" fmla="*/ 805089 h 5456343"/>
              <a:gd name="connsiteX26" fmla="*/ 3285421 w 5529990"/>
              <a:gd name="connsiteY26" fmla="*/ 805084 h 5456343"/>
              <a:gd name="connsiteX27" fmla="*/ 3308726 w 5529990"/>
              <a:gd name="connsiteY27" fmla="*/ 825294 h 5456343"/>
              <a:gd name="connsiteX28" fmla="*/ 3343101 w 5529990"/>
              <a:gd name="connsiteY28" fmla="*/ 834936 h 5456343"/>
              <a:gd name="connsiteX29" fmla="*/ 3357542 w 5529990"/>
              <a:gd name="connsiteY29" fmla="*/ 829717 h 5456343"/>
              <a:gd name="connsiteX30" fmla="*/ 3389087 w 5529990"/>
              <a:gd name="connsiteY30" fmla="*/ 840123 h 5456343"/>
              <a:gd name="connsiteX31" fmla="*/ 3389087 w 5529990"/>
              <a:gd name="connsiteY31" fmla="*/ 97597 h 5456343"/>
              <a:gd name="connsiteX32" fmla="*/ 0 w 5529990"/>
              <a:gd name="connsiteY32" fmla="*/ 0 h 5456343"/>
              <a:gd name="connsiteX33" fmla="*/ 3486684 w 5529990"/>
              <a:gd name="connsiteY33" fmla="*/ 0 h 5456343"/>
              <a:gd name="connsiteX34" fmla="*/ 3486684 w 5529990"/>
              <a:gd name="connsiteY34" fmla="*/ 833838 h 5456343"/>
              <a:gd name="connsiteX35" fmla="*/ 3500172 w 5529990"/>
              <a:gd name="connsiteY35" fmla="*/ 834269 h 5456343"/>
              <a:gd name="connsiteX36" fmla="*/ 3516226 w 5529990"/>
              <a:gd name="connsiteY36" fmla="*/ 839003 h 5456343"/>
              <a:gd name="connsiteX37" fmla="*/ 3647545 w 5529990"/>
              <a:gd name="connsiteY37" fmla="*/ 866570 h 5456343"/>
              <a:gd name="connsiteX38" fmla="*/ 3662947 w 5529990"/>
              <a:gd name="connsiteY38" fmla="*/ 857912 h 5456343"/>
              <a:gd name="connsiteX39" fmla="*/ 3656762 w 5529990"/>
              <a:gd name="connsiteY39" fmla="*/ 846906 h 5456343"/>
              <a:gd name="connsiteX40" fmla="*/ 3515960 w 5529990"/>
              <a:gd name="connsiteY40" fmla="*/ 787015 h 5456343"/>
              <a:gd name="connsiteX41" fmla="*/ 3489147 w 5529990"/>
              <a:gd name="connsiteY41" fmla="*/ 770223 h 5456343"/>
              <a:gd name="connsiteX42" fmla="*/ 3498229 w 5529990"/>
              <a:gd name="connsiteY42" fmla="*/ 724565 h 5456343"/>
              <a:gd name="connsiteX43" fmla="*/ 3516829 w 5529990"/>
              <a:gd name="connsiteY43" fmla="*/ 717732 h 5456343"/>
              <a:gd name="connsiteX44" fmla="*/ 3531095 w 5529990"/>
              <a:gd name="connsiteY44" fmla="*/ 726369 h 5456343"/>
              <a:gd name="connsiteX45" fmla="*/ 3557357 w 5529990"/>
              <a:gd name="connsiteY45" fmla="*/ 731881 h 5456343"/>
              <a:gd name="connsiteX46" fmla="*/ 3581695 w 5529990"/>
              <a:gd name="connsiteY46" fmla="*/ 744271 h 5456343"/>
              <a:gd name="connsiteX47" fmla="*/ 3651817 w 5529990"/>
              <a:gd name="connsiteY47" fmla="*/ 791752 h 5456343"/>
              <a:gd name="connsiteX48" fmla="*/ 3701043 w 5529990"/>
              <a:gd name="connsiteY48" fmla="*/ 827808 h 5456343"/>
              <a:gd name="connsiteX49" fmla="*/ 3778589 w 5529990"/>
              <a:gd name="connsiteY49" fmla="*/ 888498 h 5456343"/>
              <a:gd name="connsiteX50" fmla="*/ 3870983 w 5529990"/>
              <a:gd name="connsiteY50" fmla="*/ 975599 h 5456343"/>
              <a:gd name="connsiteX51" fmla="*/ 3913472 w 5529990"/>
              <a:gd name="connsiteY51" fmla="*/ 989372 h 5456343"/>
              <a:gd name="connsiteX52" fmla="*/ 3940973 w 5529990"/>
              <a:gd name="connsiteY52" fmla="*/ 997085 h 5456343"/>
              <a:gd name="connsiteX53" fmla="*/ 3982772 w 5529990"/>
              <a:gd name="connsiteY53" fmla="*/ 1019936 h 5456343"/>
              <a:gd name="connsiteX54" fmla="*/ 3937964 w 5529990"/>
              <a:gd name="connsiteY54" fmla="*/ 888706 h 5456343"/>
              <a:gd name="connsiteX55" fmla="*/ 3899601 w 5529990"/>
              <a:gd name="connsiteY55" fmla="*/ 866821 h 5456343"/>
              <a:gd name="connsiteX56" fmla="*/ 3853267 w 5529990"/>
              <a:gd name="connsiteY56" fmla="*/ 820451 h 5456343"/>
              <a:gd name="connsiteX57" fmla="*/ 3829759 w 5529990"/>
              <a:gd name="connsiteY57" fmla="*/ 778630 h 5456343"/>
              <a:gd name="connsiteX58" fmla="*/ 3899474 w 5529990"/>
              <a:gd name="connsiteY58" fmla="*/ 794477 h 5456343"/>
              <a:gd name="connsiteX59" fmla="*/ 3949113 w 5529990"/>
              <a:gd name="connsiteY59" fmla="*/ 815817 h 5456343"/>
              <a:gd name="connsiteX60" fmla="*/ 3979087 w 5529990"/>
              <a:gd name="connsiteY60" fmla="*/ 827934 h 5456343"/>
              <a:gd name="connsiteX61" fmla="*/ 4029548 w 5529990"/>
              <a:gd name="connsiteY61" fmla="*/ 866192 h 5456343"/>
              <a:gd name="connsiteX62" fmla="*/ 4074646 w 5529990"/>
              <a:gd name="connsiteY62" fmla="*/ 910362 h 5456343"/>
              <a:gd name="connsiteX63" fmla="*/ 4111496 w 5529990"/>
              <a:gd name="connsiteY63" fmla="*/ 924407 h 5456343"/>
              <a:gd name="connsiteX64" fmla="*/ 4161957 w 5529990"/>
              <a:gd name="connsiteY64" fmla="*/ 962664 h 5456343"/>
              <a:gd name="connsiteX65" fmla="*/ 4131426 w 5529990"/>
              <a:gd name="connsiteY65" fmla="*/ 985620 h 5456343"/>
              <a:gd name="connsiteX66" fmla="*/ 4134857 w 5529990"/>
              <a:gd name="connsiteY66" fmla="*/ 1032933 h 5456343"/>
              <a:gd name="connsiteX67" fmla="*/ 4138703 w 5529990"/>
              <a:gd name="connsiteY67" fmla="*/ 1065530 h 5456343"/>
              <a:gd name="connsiteX68" fmla="*/ 4128249 w 5529990"/>
              <a:gd name="connsiteY68" fmla="*/ 1082993 h 5456343"/>
              <a:gd name="connsiteX69" fmla="*/ 4147363 w 5529990"/>
              <a:gd name="connsiteY69" fmla="*/ 1080938 h 5456343"/>
              <a:gd name="connsiteX70" fmla="*/ 4170738 w 5529990"/>
              <a:gd name="connsiteY70" fmla="*/ 1096765 h 5456343"/>
              <a:gd name="connsiteX71" fmla="*/ 4166471 w 5529990"/>
              <a:gd name="connsiteY71" fmla="*/ 1125234 h 5456343"/>
              <a:gd name="connsiteX72" fmla="*/ 4151337 w 5529990"/>
              <a:gd name="connsiteY72" fmla="*/ 1185880 h 5456343"/>
              <a:gd name="connsiteX73" fmla="*/ 4159309 w 5529990"/>
              <a:gd name="connsiteY73" fmla="*/ 1210365 h 5456343"/>
              <a:gd name="connsiteX74" fmla="*/ 4205665 w 5529990"/>
              <a:gd name="connsiteY74" fmla="*/ 1117687 h 5456343"/>
              <a:gd name="connsiteX75" fmla="*/ 4209517 w 5529990"/>
              <a:gd name="connsiteY75" fmla="*/ 1103935 h 5456343"/>
              <a:gd name="connsiteX76" fmla="*/ 4224918 w 5529990"/>
              <a:gd name="connsiteY76" fmla="*/ 1095278 h 5456343"/>
              <a:gd name="connsiteX77" fmla="*/ 4232341 w 5529990"/>
              <a:gd name="connsiteY77" fmla="*/ 1108484 h 5456343"/>
              <a:gd name="connsiteX78" fmla="*/ 4211843 w 5529990"/>
              <a:gd name="connsiteY78" fmla="*/ 1175042 h 5456343"/>
              <a:gd name="connsiteX79" fmla="*/ 4227373 w 5529990"/>
              <a:gd name="connsiteY79" fmla="*/ 1238729 h 5456343"/>
              <a:gd name="connsiteX80" fmla="*/ 4277010 w 5529990"/>
              <a:gd name="connsiteY80" fmla="*/ 1260069 h 5456343"/>
              <a:gd name="connsiteX81" fmla="*/ 4319914 w 5529990"/>
              <a:gd name="connsiteY81" fmla="*/ 1259126 h 5456343"/>
              <a:gd name="connsiteX82" fmla="*/ 4394024 w 5529990"/>
              <a:gd name="connsiteY82" fmla="*/ 1318850 h 5456343"/>
              <a:gd name="connsiteX83" fmla="*/ 4439529 w 5529990"/>
              <a:gd name="connsiteY83" fmla="*/ 1394653 h 5456343"/>
              <a:gd name="connsiteX84" fmla="*/ 4465896 w 5529990"/>
              <a:gd name="connsiteY84" fmla="*/ 1405900 h 5456343"/>
              <a:gd name="connsiteX85" fmla="*/ 4496792 w 5529990"/>
              <a:gd name="connsiteY85" fmla="*/ 1389917 h 5456343"/>
              <a:gd name="connsiteX86" fmla="*/ 4517002 w 5529990"/>
              <a:gd name="connsiteY86" fmla="*/ 1350259 h 5456343"/>
              <a:gd name="connsiteX87" fmla="*/ 4543362 w 5529990"/>
              <a:gd name="connsiteY87" fmla="*/ 1292820 h 5456343"/>
              <a:gd name="connsiteX88" fmla="*/ 4573307 w 5529990"/>
              <a:gd name="connsiteY88" fmla="*/ 1288454 h 5456343"/>
              <a:gd name="connsiteX89" fmla="*/ 4586211 w 5529990"/>
              <a:gd name="connsiteY89" fmla="*/ 1309822 h 5456343"/>
              <a:gd name="connsiteX90" fmla="*/ 4565007 w 5529990"/>
              <a:gd name="connsiteY90" fmla="*/ 1374097 h 5456343"/>
              <a:gd name="connsiteX91" fmla="*/ 4525037 w 5529990"/>
              <a:gd name="connsiteY91" fmla="*/ 1424592 h 5456343"/>
              <a:gd name="connsiteX92" fmla="*/ 4537809 w 5529990"/>
              <a:gd name="connsiteY92" fmla="*/ 1428478 h 5456343"/>
              <a:gd name="connsiteX93" fmla="*/ 4570157 w 5529990"/>
              <a:gd name="connsiteY93" fmla="*/ 1431296 h 5456343"/>
              <a:gd name="connsiteX94" fmla="*/ 4584183 w 5529990"/>
              <a:gd name="connsiteY94" fmla="*/ 1440791 h 5456343"/>
              <a:gd name="connsiteX95" fmla="*/ 4615797 w 5529990"/>
              <a:gd name="connsiteY95" fmla="*/ 1533093 h 5456343"/>
              <a:gd name="connsiteX96" fmla="*/ 4630077 w 5529990"/>
              <a:gd name="connsiteY96" fmla="*/ 1568154 h 5456343"/>
              <a:gd name="connsiteX97" fmla="*/ 4642622 w 5529990"/>
              <a:gd name="connsiteY97" fmla="*/ 1584865 h 5456343"/>
              <a:gd name="connsiteX98" fmla="*/ 4650392 w 5529990"/>
              <a:gd name="connsiteY98" fmla="*/ 1585335 h 5456343"/>
              <a:gd name="connsiteX99" fmla="*/ 4706855 w 5529990"/>
              <a:gd name="connsiteY99" fmla="*/ 1574900 h 5456343"/>
              <a:gd name="connsiteX100" fmla="*/ 4733741 w 5529990"/>
              <a:gd name="connsiteY100" fmla="*/ 1584777 h 5456343"/>
              <a:gd name="connsiteX101" fmla="*/ 4735707 w 5529990"/>
              <a:gd name="connsiteY101" fmla="*/ 1602394 h 5456343"/>
              <a:gd name="connsiteX102" fmla="*/ 4744256 w 5529990"/>
              <a:gd name="connsiteY102" fmla="*/ 1600647 h 5456343"/>
              <a:gd name="connsiteX103" fmla="*/ 4780936 w 5529990"/>
              <a:gd name="connsiteY103" fmla="*/ 1605372 h 5456343"/>
              <a:gd name="connsiteX104" fmla="*/ 4803756 w 5529990"/>
              <a:gd name="connsiteY104" fmla="*/ 1656271 h 5456343"/>
              <a:gd name="connsiteX105" fmla="*/ 4782161 w 5529990"/>
              <a:gd name="connsiteY105" fmla="*/ 1700274 h 5456343"/>
              <a:gd name="connsiteX106" fmla="*/ 4785999 w 5529990"/>
              <a:gd name="connsiteY106" fmla="*/ 1779221 h 5456343"/>
              <a:gd name="connsiteX107" fmla="*/ 4800847 w 5529990"/>
              <a:gd name="connsiteY107" fmla="*/ 1805635 h 5456343"/>
              <a:gd name="connsiteX108" fmla="*/ 4804501 w 5529990"/>
              <a:gd name="connsiteY108" fmla="*/ 1810637 h 5456343"/>
              <a:gd name="connsiteX109" fmla="*/ 4845375 w 5529990"/>
              <a:gd name="connsiteY109" fmla="*/ 1808249 h 5456343"/>
              <a:gd name="connsiteX110" fmla="*/ 4843969 w 5529990"/>
              <a:gd name="connsiteY110" fmla="*/ 1825149 h 5456343"/>
              <a:gd name="connsiteX111" fmla="*/ 4843929 w 5529990"/>
              <a:gd name="connsiteY111" fmla="*/ 1825206 h 5456343"/>
              <a:gd name="connsiteX112" fmla="*/ 4852839 w 5529990"/>
              <a:gd name="connsiteY112" fmla="*/ 1826013 h 5456343"/>
              <a:gd name="connsiteX113" fmla="*/ 4872074 w 5529990"/>
              <a:gd name="connsiteY113" fmla="*/ 1829323 h 5456343"/>
              <a:gd name="connsiteX114" fmla="*/ 4925096 w 5529990"/>
              <a:gd name="connsiteY114" fmla="*/ 1859262 h 5456343"/>
              <a:gd name="connsiteX115" fmla="*/ 4929808 w 5529990"/>
              <a:gd name="connsiteY115" fmla="*/ 1883858 h 5456343"/>
              <a:gd name="connsiteX116" fmla="*/ 4939343 w 5529990"/>
              <a:gd name="connsiteY116" fmla="*/ 1886966 h 5456343"/>
              <a:gd name="connsiteX117" fmla="*/ 4991962 w 5529990"/>
              <a:gd name="connsiteY117" fmla="*/ 1878897 h 5456343"/>
              <a:gd name="connsiteX118" fmla="*/ 5003950 w 5529990"/>
              <a:gd name="connsiteY118" fmla="*/ 1880575 h 5456343"/>
              <a:gd name="connsiteX119" fmla="*/ 4972381 w 5529990"/>
              <a:gd name="connsiteY119" fmla="*/ 1914056 h 5456343"/>
              <a:gd name="connsiteX120" fmla="*/ 4975836 w 5529990"/>
              <a:gd name="connsiteY120" fmla="*/ 1924321 h 5456343"/>
              <a:gd name="connsiteX121" fmla="*/ 5015575 w 5529990"/>
              <a:gd name="connsiteY121" fmla="*/ 2048343 h 5456343"/>
              <a:gd name="connsiteX122" fmla="*/ 5014612 w 5529990"/>
              <a:gd name="connsiteY122" fmla="*/ 2066816 h 5456343"/>
              <a:gd name="connsiteX123" fmla="*/ 5068869 w 5529990"/>
              <a:gd name="connsiteY123" fmla="*/ 2055795 h 5456343"/>
              <a:gd name="connsiteX124" fmla="*/ 5135512 w 5529990"/>
              <a:gd name="connsiteY124" fmla="*/ 2040422 h 5456343"/>
              <a:gd name="connsiteX125" fmla="*/ 5180616 w 5529990"/>
              <a:gd name="connsiteY125" fmla="*/ 2038241 h 5456343"/>
              <a:gd name="connsiteX126" fmla="*/ 5204265 w 5529990"/>
              <a:gd name="connsiteY126" fmla="*/ 2059708 h 5456343"/>
              <a:gd name="connsiteX127" fmla="*/ 5192160 w 5529990"/>
              <a:gd name="connsiteY127" fmla="*/ 2089685 h 5456343"/>
              <a:gd name="connsiteX128" fmla="*/ 5148842 w 5529990"/>
              <a:gd name="connsiteY128" fmla="*/ 2105345 h 5456343"/>
              <a:gd name="connsiteX129" fmla="*/ 5101673 w 5529990"/>
              <a:gd name="connsiteY129" fmla="*/ 2134757 h 5456343"/>
              <a:gd name="connsiteX130" fmla="*/ 5078431 w 5529990"/>
              <a:gd name="connsiteY130" fmla="*/ 2144923 h 5456343"/>
              <a:gd name="connsiteX131" fmla="*/ 5052563 w 5529990"/>
              <a:gd name="connsiteY131" fmla="*/ 2144620 h 5456343"/>
              <a:gd name="connsiteX132" fmla="*/ 5037286 w 5529990"/>
              <a:gd name="connsiteY132" fmla="*/ 2142869 h 5456343"/>
              <a:gd name="connsiteX133" fmla="*/ 5039213 w 5529990"/>
              <a:gd name="connsiteY133" fmla="*/ 2146539 h 5456343"/>
              <a:gd name="connsiteX134" fmla="*/ 5030489 w 5529990"/>
              <a:gd name="connsiteY134" fmla="*/ 2163045 h 5456343"/>
              <a:gd name="connsiteX135" fmla="*/ 5028179 w 5529990"/>
              <a:gd name="connsiteY135" fmla="*/ 2165369 h 5456343"/>
              <a:gd name="connsiteX136" fmla="*/ 5046078 w 5529990"/>
              <a:gd name="connsiteY136" fmla="*/ 2171076 h 5456343"/>
              <a:gd name="connsiteX137" fmla="*/ 5093139 w 5529990"/>
              <a:gd name="connsiteY137" fmla="*/ 2191692 h 5456343"/>
              <a:gd name="connsiteX138" fmla="*/ 5123662 w 5529990"/>
              <a:gd name="connsiteY138" fmla="*/ 2215086 h 5456343"/>
              <a:gd name="connsiteX139" fmla="*/ 5128611 w 5529990"/>
              <a:gd name="connsiteY139" fmla="*/ 2223892 h 5456343"/>
              <a:gd name="connsiteX140" fmla="*/ 5228422 w 5529990"/>
              <a:gd name="connsiteY140" fmla="*/ 2370550 h 5456343"/>
              <a:gd name="connsiteX141" fmla="*/ 5228697 w 5529990"/>
              <a:gd name="connsiteY141" fmla="*/ 2376188 h 5456343"/>
              <a:gd name="connsiteX142" fmla="*/ 5262652 w 5529990"/>
              <a:gd name="connsiteY142" fmla="*/ 2446897 h 5456343"/>
              <a:gd name="connsiteX143" fmla="*/ 5299355 w 5529990"/>
              <a:gd name="connsiteY143" fmla="*/ 2527647 h 5456343"/>
              <a:gd name="connsiteX144" fmla="*/ 5348719 w 5529990"/>
              <a:gd name="connsiteY144" fmla="*/ 2543349 h 5456343"/>
              <a:gd name="connsiteX145" fmla="*/ 5393408 w 5529990"/>
              <a:gd name="connsiteY145" fmla="*/ 2555885 h 5456343"/>
              <a:gd name="connsiteX146" fmla="*/ 5407160 w 5529990"/>
              <a:gd name="connsiteY146" fmla="*/ 2559743 h 5456343"/>
              <a:gd name="connsiteX147" fmla="*/ 5472613 w 5529990"/>
              <a:gd name="connsiteY147" fmla="*/ 2557709 h 5456343"/>
              <a:gd name="connsiteX148" fmla="*/ 5485949 w 5529990"/>
              <a:gd name="connsiteY148" fmla="*/ 2576283 h 5456343"/>
              <a:gd name="connsiteX149" fmla="*/ 5476734 w 5529990"/>
              <a:gd name="connsiteY149" fmla="*/ 2595946 h 5456343"/>
              <a:gd name="connsiteX150" fmla="*/ 5490484 w 5529990"/>
              <a:gd name="connsiteY150" fmla="*/ 2599804 h 5456343"/>
              <a:gd name="connsiteX151" fmla="*/ 5519497 w 5529990"/>
              <a:gd name="connsiteY151" fmla="*/ 2615358 h 5456343"/>
              <a:gd name="connsiteX152" fmla="*/ 5529803 w 5529990"/>
              <a:gd name="connsiteY152" fmla="*/ 2664600 h 5456343"/>
              <a:gd name="connsiteX153" fmla="*/ 5499679 w 5529990"/>
              <a:gd name="connsiteY153" fmla="*/ 2719188 h 5456343"/>
              <a:gd name="connsiteX154" fmla="*/ 5457599 w 5529990"/>
              <a:gd name="connsiteY154" fmla="*/ 2737049 h 5456343"/>
              <a:gd name="connsiteX155" fmla="*/ 5390773 w 5529990"/>
              <a:gd name="connsiteY155" fmla="*/ 2710887 h 5456343"/>
              <a:gd name="connsiteX156" fmla="*/ 5381838 w 5529990"/>
              <a:gd name="connsiteY156" fmla="*/ 2689840 h 5456343"/>
              <a:gd name="connsiteX157" fmla="*/ 5381571 w 5529990"/>
              <a:gd name="connsiteY157" fmla="*/ 2637851 h 5456343"/>
              <a:gd name="connsiteX158" fmla="*/ 5289992 w 5529990"/>
              <a:gd name="connsiteY158" fmla="*/ 2614017 h 5456343"/>
              <a:gd name="connsiteX159" fmla="*/ 5259180 w 5529990"/>
              <a:gd name="connsiteY159" fmla="*/ 2677681 h 5456343"/>
              <a:gd name="connsiteX160" fmla="*/ 5222176 w 5529990"/>
              <a:gd name="connsiteY160" fmla="*/ 2776691 h 5456343"/>
              <a:gd name="connsiteX161" fmla="*/ 5205122 w 5529990"/>
              <a:gd name="connsiteY161" fmla="*/ 2797863 h 5456343"/>
              <a:gd name="connsiteX162" fmla="*/ 5159054 w 5529990"/>
              <a:gd name="connsiteY162" fmla="*/ 2803482 h 5456343"/>
              <a:gd name="connsiteX163" fmla="*/ 5134992 w 5529990"/>
              <a:gd name="connsiteY163" fmla="*/ 2796732 h 5456343"/>
              <a:gd name="connsiteX164" fmla="*/ 5042589 w 5529990"/>
              <a:gd name="connsiteY164" fmla="*/ 2755979 h 5456343"/>
              <a:gd name="connsiteX165" fmla="*/ 5027187 w 5529990"/>
              <a:gd name="connsiteY165" fmla="*/ 2764637 h 5456343"/>
              <a:gd name="connsiteX166" fmla="*/ 5017692 w 5529990"/>
              <a:gd name="connsiteY166" fmla="*/ 2825011 h 5456343"/>
              <a:gd name="connsiteX167" fmla="*/ 4929276 w 5529990"/>
              <a:gd name="connsiteY167" fmla="*/ 2796501 h 5456343"/>
              <a:gd name="connsiteX168" fmla="*/ 4898064 w 5529990"/>
              <a:gd name="connsiteY168" fmla="*/ 2782184 h 5456343"/>
              <a:gd name="connsiteX169" fmla="*/ 4888987 w 5529990"/>
              <a:gd name="connsiteY169" fmla="*/ 2781492 h 5456343"/>
              <a:gd name="connsiteX170" fmla="*/ 4828476 w 5529990"/>
              <a:gd name="connsiteY170" fmla="*/ 2838679 h 5456343"/>
              <a:gd name="connsiteX171" fmla="*/ 4792012 w 5529990"/>
              <a:gd name="connsiteY171" fmla="*/ 2995316 h 5456343"/>
              <a:gd name="connsiteX172" fmla="*/ 4799984 w 5529990"/>
              <a:gd name="connsiteY172" fmla="*/ 3019801 h 5456343"/>
              <a:gd name="connsiteX173" fmla="*/ 4837243 w 5529990"/>
              <a:gd name="connsiteY173" fmla="*/ 3065480 h 5456343"/>
              <a:gd name="connsiteX174" fmla="*/ 4841777 w 5529990"/>
              <a:gd name="connsiteY174" fmla="*/ 3089001 h 5456343"/>
              <a:gd name="connsiteX175" fmla="*/ 4860050 w 5529990"/>
              <a:gd name="connsiteY175" fmla="*/ 3209077 h 5456343"/>
              <a:gd name="connsiteX176" fmla="*/ 4861834 w 5529990"/>
              <a:gd name="connsiteY176" fmla="*/ 3222557 h 5456343"/>
              <a:gd name="connsiteX177" fmla="*/ 4816322 w 5529990"/>
              <a:gd name="connsiteY177" fmla="*/ 3193104 h 5456343"/>
              <a:gd name="connsiteX178" fmla="*/ 4699177 w 5529990"/>
              <a:gd name="connsiteY178" fmla="*/ 3108328 h 5456343"/>
              <a:gd name="connsiteX179" fmla="*/ 4644723 w 5529990"/>
              <a:gd name="connsiteY179" fmla="*/ 3104179 h 5456343"/>
              <a:gd name="connsiteX180" fmla="*/ 4540752 w 5529990"/>
              <a:gd name="connsiteY180" fmla="*/ 3197380 h 5456343"/>
              <a:gd name="connsiteX181" fmla="*/ 4544184 w 5529990"/>
              <a:gd name="connsiteY181" fmla="*/ 3244695 h 5456343"/>
              <a:gd name="connsiteX182" fmla="*/ 4596283 w 5529990"/>
              <a:gd name="connsiteY182" fmla="*/ 3363136 h 5456343"/>
              <a:gd name="connsiteX183" fmla="*/ 4610716 w 5529990"/>
              <a:gd name="connsiteY183" fmla="*/ 3404267 h 5456343"/>
              <a:gd name="connsiteX184" fmla="*/ 4739666 w 5529990"/>
              <a:gd name="connsiteY184" fmla="*/ 3638823 h 5456343"/>
              <a:gd name="connsiteX185" fmla="*/ 4782837 w 5529990"/>
              <a:gd name="connsiteY185" fmla="*/ 3689868 h 5456343"/>
              <a:gd name="connsiteX186" fmla="*/ 4815006 w 5529990"/>
              <a:gd name="connsiteY186" fmla="*/ 3747099 h 5456343"/>
              <a:gd name="connsiteX187" fmla="*/ 4829032 w 5529990"/>
              <a:gd name="connsiteY187" fmla="*/ 3756594 h 5456343"/>
              <a:gd name="connsiteX188" fmla="*/ 4837004 w 5529990"/>
              <a:gd name="connsiteY188" fmla="*/ 3781080 h 5456343"/>
              <a:gd name="connsiteX189" fmla="*/ 4809775 w 5529990"/>
              <a:gd name="connsiteY189" fmla="*/ 3779005 h 5456343"/>
              <a:gd name="connsiteX190" fmla="*/ 4786128 w 5529990"/>
              <a:gd name="connsiteY190" fmla="*/ 3757537 h 5456343"/>
              <a:gd name="connsiteX191" fmla="*/ 4725360 w 5529990"/>
              <a:gd name="connsiteY191" fmla="*/ 3670038 h 5456343"/>
              <a:gd name="connsiteX192" fmla="*/ 4594209 w 5529990"/>
              <a:gd name="connsiteY192" fmla="*/ 3436718 h 5456343"/>
              <a:gd name="connsiteX193" fmla="*/ 4558738 w 5529990"/>
              <a:gd name="connsiteY193" fmla="*/ 3404519 h 5456343"/>
              <a:gd name="connsiteX194" fmla="*/ 4480507 w 5529990"/>
              <a:gd name="connsiteY194" fmla="*/ 3306558 h 5456343"/>
              <a:gd name="connsiteX195" fmla="*/ 4381231 w 5529990"/>
              <a:gd name="connsiteY195" fmla="*/ 3263877 h 5456343"/>
              <a:gd name="connsiteX196" fmla="*/ 4271213 w 5529990"/>
              <a:gd name="connsiteY196" fmla="*/ 3325719 h 5456343"/>
              <a:gd name="connsiteX197" fmla="*/ 4243839 w 5529990"/>
              <a:gd name="connsiteY197" fmla="*/ 3390348 h 5456343"/>
              <a:gd name="connsiteX198" fmla="*/ 4245828 w 5529990"/>
              <a:gd name="connsiteY198" fmla="*/ 3431231 h 5456343"/>
              <a:gd name="connsiteX199" fmla="*/ 4249487 w 5529990"/>
              <a:gd name="connsiteY199" fmla="*/ 3458234 h 5456343"/>
              <a:gd name="connsiteX200" fmla="*/ 4268459 w 5529990"/>
              <a:gd name="connsiteY200" fmla="*/ 3485180 h 5456343"/>
              <a:gd name="connsiteX201" fmla="*/ 4301641 w 5529990"/>
              <a:gd name="connsiteY201" fmla="*/ 3549872 h 5456343"/>
              <a:gd name="connsiteX202" fmla="*/ 4327699 w 5529990"/>
              <a:gd name="connsiteY202" fmla="*/ 3562381 h 5456343"/>
              <a:gd name="connsiteX203" fmla="*/ 4443283 w 5529990"/>
              <a:gd name="connsiteY203" fmla="*/ 3566565 h 5456343"/>
              <a:gd name="connsiteX204" fmla="*/ 4362331 w 5529990"/>
              <a:gd name="connsiteY204" fmla="*/ 3599313 h 5456343"/>
              <a:gd name="connsiteX205" fmla="*/ 4297508 w 5529990"/>
              <a:gd name="connsiteY205" fmla="*/ 3698587 h 5456343"/>
              <a:gd name="connsiteX206" fmla="*/ 4338953 w 5529990"/>
              <a:gd name="connsiteY206" fmla="*/ 3730240 h 5456343"/>
              <a:gd name="connsiteX207" fmla="*/ 4372142 w 5529990"/>
              <a:gd name="connsiteY207" fmla="*/ 3730140 h 5456343"/>
              <a:gd name="connsiteX208" fmla="*/ 4336403 w 5529990"/>
              <a:gd name="connsiteY208" fmla="*/ 3760011 h 5456343"/>
              <a:gd name="connsiteX209" fmla="*/ 4322595 w 5529990"/>
              <a:gd name="connsiteY209" fmla="*/ 3786514 h 5456343"/>
              <a:gd name="connsiteX210" fmla="*/ 4384277 w 5529990"/>
              <a:gd name="connsiteY210" fmla="*/ 3871702 h 5456343"/>
              <a:gd name="connsiteX211" fmla="*/ 4434476 w 5529990"/>
              <a:gd name="connsiteY211" fmla="*/ 3911831 h 5456343"/>
              <a:gd name="connsiteX212" fmla="*/ 4475830 w 5529990"/>
              <a:gd name="connsiteY212" fmla="*/ 3992604 h 5456343"/>
              <a:gd name="connsiteX213" fmla="*/ 4523073 w 5529990"/>
              <a:gd name="connsiteY213" fmla="*/ 4036659 h 5456343"/>
              <a:gd name="connsiteX214" fmla="*/ 4538122 w 5529990"/>
              <a:gd name="connsiteY214" fmla="*/ 4034264 h 5456343"/>
              <a:gd name="connsiteX215" fmla="*/ 4501368 w 5529990"/>
              <a:gd name="connsiteY215" fmla="*/ 4081817 h 5456343"/>
              <a:gd name="connsiteX216" fmla="*/ 4473367 w 5529990"/>
              <a:gd name="connsiteY216" fmla="*/ 4137847 h 5456343"/>
              <a:gd name="connsiteX217" fmla="*/ 4497959 w 5529990"/>
              <a:gd name="connsiteY217" fmla="*/ 4166752 h 5456343"/>
              <a:gd name="connsiteX218" fmla="*/ 4539336 w 5529990"/>
              <a:gd name="connsiteY218" fmla="*/ 4194097 h 5456343"/>
              <a:gd name="connsiteX219" fmla="*/ 4517947 w 5529990"/>
              <a:gd name="connsiteY219" fmla="*/ 4231925 h 5456343"/>
              <a:gd name="connsiteX220" fmla="*/ 4508696 w 5529990"/>
              <a:gd name="connsiteY220" fmla="*/ 4246722 h 5456343"/>
              <a:gd name="connsiteX221" fmla="*/ 4532701 w 5529990"/>
              <a:gd name="connsiteY221" fmla="*/ 4265727 h 5456343"/>
              <a:gd name="connsiteX222" fmla="*/ 4569138 w 5529990"/>
              <a:gd name="connsiteY222" fmla="*/ 4307801 h 5456343"/>
              <a:gd name="connsiteX223" fmla="*/ 4581251 w 5529990"/>
              <a:gd name="connsiteY223" fmla="*/ 4356204 h 5456343"/>
              <a:gd name="connsiteX224" fmla="*/ 4581479 w 5529990"/>
              <a:gd name="connsiteY224" fmla="*/ 4355344 h 5456343"/>
              <a:gd name="connsiteX225" fmla="*/ 4587279 w 5529990"/>
              <a:gd name="connsiteY225" fmla="*/ 4351160 h 5456343"/>
              <a:gd name="connsiteX226" fmla="*/ 4644474 w 5529990"/>
              <a:gd name="connsiteY226" fmla="*/ 4303653 h 5456343"/>
              <a:gd name="connsiteX227" fmla="*/ 4741598 w 5529990"/>
              <a:gd name="connsiteY227" fmla="*/ 4274501 h 5456343"/>
              <a:gd name="connsiteX228" fmla="*/ 4775052 w 5529990"/>
              <a:gd name="connsiteY228" fmla="*/ 4260465 h 5456343"/>
              <a:gd name="connsiteX229" fmla="*/ 4822535 w 5529990"/>
              <a:gd name="connsiteY229" fmla="*/ 4263704 h 5456343"/>
              <a:gd name="connsiteX230" fmla="*/ 4862464 w 5529990"/>
              <a:gd name="connsiteY230" fmla="*/ 4268023 h 5456343"/>
              <a:gd name="connsiteX231" fmla="*/ 4878651 w 5529990"/>
              <a:gd name="connsiteY231" fmla="*/ 4266943 h 5456343"/>
              <a:gd name="connsiteX232" fmla="*/ 4952034 w 5529990"/>
              <a:gd name="connsiteY232" fmla="*/ 4330645 h 5456343"/>
              <a:gd name="connsiteX233" fmla="*/ 4987646 w 5529990"/>
              <a:gd name="connsiteY233" fmla="*/ 4391109 h 5456343"/>
              <a:gd name="connsiteX234" fmla="*/ 5046999 w 5529990"/>
              <a:gd name="connsiteY234" fmla="*/ 4436456 h 5456343"/>
              <a:gd name="connsiteX235" fmla="*/ 5058870 w 5529990"/>
              <a:gd name="connsiteY235" fmla="*/ 4429978 h 5456343"/>
              <a:gd name="connsiteX236" fmla="*/ 5134411 w 5529990"/>
              <a:gd name="connsiteY236" fmla="*/ 4366276 h 5456343"/>
              <a:gd name="connsiteX237" fmla="*/ 5151678 w 5529990"/>
              <a:gd name="connsiteY237" fmla="*/ 4357638 h 5456343"/>
              <a:gd name="connsiteX238" fmla="*/ 5205636 w 5529990"/>
              <a:gd name="connsiteY238" fmla="*/ 4349000 h 5456343"/>
              <a:gd name="connsiteX239" fmla="*/ 5268226 w 5529990"/>
              <a:gd name="connsiteY239" fmla="*/ 4333885 h 5456343"/>
              <a:gd name="connsiteX240" fmla="*/ 5294126 w 5529990"/>
              <a:gd name="connsiteY240" fmla="*/ 4334964 h 5456343"/>
              <a:gd name="connsiteX241" fmla="*/ 5433338 w 5529990"/>
              <a:gd name="connsiteY241" fmla="*/ 4392189 h 5456343"/>
              <a:gd name="connsiteX242" fmla="*/ 5441971 w 5529990"/>
              <a:gd name="connsiteY242" fmla="*/ 4402986 h 5456343"/>
              <a:gd name="connsiteX243" fmla="*/ 5473266 w 5529990"/>
              <a:gd name="connsiteY243" fmla="*/ 4468847 h 5456343"/>
              <a:gd name="connsiteX244" fmla="*/ 5481899 w 5529990"/>
              <a:gd name="connsiteY244" fmla="*/ 4496919 h 5456343"/>
              <a:gd name="connsiteX245" fmla="*/ 5492691 w 5529990"/>
              <a:gd name="connsiteY245" fmla="*/ 4544426 h 5456343"/>
              <a:gd name="connsiteX246" fmla="*/ 5523987 w 5529990"/>
              <a:gd name="connsiteY246" fmla="*/ 4580056 h 5456343"/>
              <a:gd name="connsiteX247" fmla="*/ 5529787 w 5529990"/>
              <a:gd name="connsiteY247" fmla="*/ 4596252 h 5456343"/>
              <a:gd name="connsiteX248" fmla="*/ 5515353 w 5529990"/>
              <a:gd name="connsiteY248" fmla="*/ 4605969 h 5456343"/>
              <a:gd name="connsiteX249" fmla="*/ 5502403 w 5529990"/>
              <a:gd name="connsiteY249" fmla="*/ 4609208 h 5456343"/>
              <a:gd name="connsiteX250" fmla="*/ 5487295 w 5529990"/>
              <a:gd name="connsiteY250" fmla="*/ 4618925 h 5456343"/>
              <a:gd name="connsiteX251" fmla="*/ 5497008 w 5529990"/>
              <a:gd name="connsiteY251" fmla="*/ 4632961 h 5456343"/>
              <a:gd name="connsiteX252" fmla="*/ 5491612 w 5529990"/>
              <a:gd name="connsiteY252" fmla="*/ 4665352 h 5456343"/>
              <a:gd name="connsiteX253" fmla="*/ 5477583 w 5529990"/>
              <a:gd name="connsiteY253" fmla="*/ 4671830 h 5456343"/>
              <a:gd name="connsiteX254" fmla="*/ 5470029 w 5529990"/>
              <a:gd name="connsiteY254" fmla="*/ 4691265 h 5456343"/>
              <a:gd name="connsiteX255" fmla="*/ 5488374 w 5529990"/>
              <a:gd name="connsiteY255" fmla="*/ 4698823 h 5456343"/>
              <a:gd name="connsiteX256" fmla="*/ 5504696 w 5529990"/>
              <a:gd name="connsiteY256" fmla="*/ 4697004 h 5456343"/>
              <a:gd name="connsiteX257" fmla="*/ 5420769 w 5529990"/>
              <a:gd name="connsiteY257" fmla="*/ 4781392 h 5456343"/>
              <a:gd name="connsiteX258" fmla="*/ 5413913 w 5529990"/>
              <a:gd name="connsiteY258" fmla="*/ 4776562 h 5456343"/>
              <a:gd name="connsiteX259" fmla="*/ 5393409 w 5529990"/>
              <a:gd name="connsiteY259" fmla="*/ 4786279 h 5456343"/>
              <a:gd name="connsiteX260" fmla="*/ 5384776 w 5529990"/>
              <a:gd name="connsiteY260" fmla="*/ 4805713 h 5456343"/>
              <a:gd name="connsiteX261" fmla="*/ 5358876 w 5529990"/>
              <a:gd name="connsiteY261" fmla="*/ 4818670 h 5456343"/>
              <a:gd name="connsiteX262" fmla="*/ 5275781 w 5529990"/>
              <a:gd name="connsiteY262" fmla="*/ 4860778 h 5456343"/>
              <a:gd name="connsiteX263" fmla="*/ 5263910 w 5529990"/>
              <a:gd name="connsiteY263" fmla="*/ 4875894 h 5456343"/>
              <a:gd name="connsiteX264" fmla="*/ 5250960 w 5529990"/>
              <a:gd name="connsiteY264" fmla="*/ 4855379 h 5456343"/>
              <a:gd name="connsiteX265" fmla="*/ 5250960 w 5529990"/>
              <a:gd name="connsiteY265" fmla="*/ 4852140 h 5456343"/>
              <a:gd name="connsiteX266" fmla="*/ 5214269 w 5529990"/>
              <a:gd name="connsiteY266" fmla="*/ 4831626 h 5456343"/>
              <a:gd name="connsiteX267" fmla="*/ 5163548 w 5529990"/>
              <a:gd name="connsiteY267" fmla="*/ 4829467 h 5456343"/>
              <a:gd name="connsiteX268" fmla="*/ 5092324 w 5529990"/>
              <a:gd name="connsiteY268" fmla="*/ 4811112 h 5456343"/>
              <a:gd name="connsiteX269" fmla="*/ 5072899 w 5529990"/>
              <a:gd name="connsiteY269" fmla="*/ 4794916 h 5456343"/>
              <a:gd name="connsiteX270" fmla="*/ 5016783 w 5529990"/>
              <a:gd name="connsiteY270" fmla="*/ 4750649 h 5456343"/>
              <a:gd name="connsiteX271" fmla="*/ 5007071 w 5529990"/>
              <a:gd name="connsiteY271" fmla="*/ 4724736 h 5456343"/>
              <a:gd name="connsiteX272" fmla="*/ 4975775 w 5529990"/>
              <a:gd name="connsiteY272" fmla="*/ 4617845 h 5456343"/>
              <a:gd name="connsiteX273" fmla="*/ 4952034 w 5529990"/>
              <a:gd name="connsiteY273" fmla="*/ 4617845 h 5456343"/>
              <a:gd name="connsiteX274" fmla="*/ 4948796 w 5529990"/>
              <a:gd name="connsiteY274" fmla="*/ 4645918 h 5456343"/>
              <a:gd name="connsiteX275" fmla="*/ 4961746 w 5529990"/>
              <a:gd name="connsiteY275" fmla="*/ 4665352 h 5456343"/>
              <a:gd name="connsiteX276" fmla="*/ 4963904 w 5529990"/>
              <a:gd name="connsiteY276" fmla="*/ 4683708 h 5456343"/>
              <a:gd name="connsiteX277" fmla="*/ 4944480 w 5529990"/>
              <a:gd name="connsiteY277" fmla="*/ 4680468 h 5456343"/>
              <a:gd name="connsiteX278" fmla="*/ 4930451 w 5529990"/>
              <a:gd name="connsiteY278" fmla="*/ 4665352 h 5456343"/>
              <a:gd name="connsiteX279" fmla="*/ 4896997 w 5529990"/>
              <a:gd name="connsiteY279" fmla="*/ 4659954 h 5456343"/>
              <a:gd name="connsiteX280" fmla="*/ 4903472 w 5529990"/>
              <a:gd name="connsiteY280" fmla="*/ 4689106 h 5456343"/>
              <a:gd name="connsiteX281" fmla="*/ 4921817 w 5529990"/>
              <a:gd name="connsiteY281" fmla="*/ 4711780 h 5456343"/>
              <a:gd name="connsiteX282" fmla="*/ 4907788 w 5529990"/>
              <a:gd name="connsiteY282" fmla="*/ 4733374 h 5456343"/>
              <a:gd name="connsiteX283" fmla="*/ 4846276 w 5529990"/>
              <a:gd name="connsiteY283" fmla="*/ 4709620 h 5456343"/>
              <a:gd name="connsiteX284" fmla="*/ 4786923 w 5529990"/>
              <a:gd name="connsiteY284" fmla="*/ 4709620 h 5456343"/>
              <a:gd name="connsiteX285" fmla="*/ 4763181 w 5529990"/>
              <a:gd name="connsiteY285" fmla="*/ 4731214 h 5456343"/>
              <a:gd name="connsiteX286" fmla="*/ 4751311 w 5529990"/>
              <a:gd name="connsiteY286" fmla="*/ 4737692 h 5456343"/>
              <a:gd name="connsiteX287" fmla="*/ 4744836 w 5529990"/>
              <a:gd name="connsiteY287" fmla="*/ 4725816 h 5456343"/>
              <a:gd name="connsiteX288" fmla="*/ 4723252 w 5529990"/>
              <a:gd name="connsiteY288" fmla="*/ 4703142 h 5456343"/>
              <a:gd name="connsiteX289" fmla="*/ 4674690 w 5529990"/>
              <a:gd name="connsiteY289" fmla="*/ 4675069 h 5456343"/>
              <a:gd name="connsiteX290" fmla="*/ 4648790 w 5529990"/>
              <a:gd name="connsiteY290" fmla="*/ 4673990 h 5456343"/>
              <a:gd name="connsiteX291" fmla="*/ 4631524 w 5529990"/>
              <a:gd name="connsiteY291" fmla="*/ 4682628 h 5456343"/>
              <a:gd name="connsiteX292" fmla="*/ 4619653 w 5529990"/>
              <a:gd name="connsiteY292" fmla="*/ 4664272 h 5456343"/>
              <a:gd name="connsiteX293" fmla="*/ 4617495 w 5529990"/>
              <a:gd name="connsiteY293" fmla="*/ 4649157 h 5456343"/>
              <a:gd name="connsiteX294" fmla="*/ 4590179 w 5529990"/>
              <a:gd name="connsiteY294" fmla="*/ 4622282 h 5456343"/>
              <a:gd name="connsiteX295" fmla="*/ 4586817 w 5529990"/>
              <a:gd name="connsiteY295" fmla="*/ 4623974 h 5456343"/>
              <a:gd name="connsiteX296" fmla="*/ 4584630 w 5529990"/>
              <a:gd name="connsiteY296" fmla="*/ 4635875 h 5456343"/>
              <a:gd name="connsiteX297" fmla="*/ 4531541 w 5529990"/>
              <a:gd name="connsiteY297" fmla="*/ 4686274 h 5456343"/>
              <a:gd name="connsiteX298" fmla="*/ 4492463 w 5529990"/>
              <a:gd name="connsiteY298" fmla="*/ 4723091 h 5456343"/>
              <a:gd name="connsiteX299" fmla="*/ 4462206 w 5529990"/>
              <a:gd name="connsiteY299" fmla="*/ 4772694 h 5456343"/>
              <a:gd name="connsiteX300" fmla="*/ 4452007 w 5529990"/>
              <a:gd name="connsiteY300" fmla="*/ 4809481 h 5456343"/>
              <a:gd name="connsiteX301" fmla="*/ 4457827 w 5529990"/>
              <a:gd name="connsiteY301" fmla="*/ 4850751 h 5456343"/>
              <a:gd name="connsiteX302" fmla="*/ 4471025 w 5529990"/>
              <a:gd name="connsiteY302" fmla="*/ 4867775 h 5456343"/>
              <a:gd name="connsiteX303" fmla="*/ 4503311 w 5529990"/>
              <a:gd name="connsiteY303" fmla="*/ 4865104 h 5456343"/>
              <a:gd name="connsiteX304" fmla="*/ 4538327 w 5529990"/>
              <a:gd name="connsiteY304" fmla="*/ 4899014 h 5456343"/>
              <a:gd name="connsiteX305" fmla="*/ 4528782 w 5529990"/>
              <a:gd name="connsiteY305" fmla="*/ 4950009 h 5456343"/>
              <a:gd name="connsiteX306" fmla="*/ 4490855 w 5529990"/>
              <a:gd name="connsiteY306" fmla="*/ 4977760 h 5456343"/>
              <a:gd name="connsiteX307" fmla="*/ 4473436 w 5529990"/>
              <a:gd name="connsiteY307" fmla="*/ 4993981 h 5456343"/>
              <a:gd name="connsiteX308" fmla="*/ 4496877 w 5529990"/>
              <a:gd name="connsiteY308" fmla="*/ 5031953 h 5456343"/>
              <a:gd name="connsiteX309" fmla="*/ 4502473 w 5529990"/>
              <a:gd name="connsiteY309" fmla="*/ 5031433 h 5456343"/>
              <a:gd name="connsiteX310" fmla="*/ 4538301 w 5529990"/>
              <a:gd name="connsiteY310" fmla="*/ 5034738 h 5456343"/>
              <a:gd name="connsiteX311" fmla="*/ 4541751 w 5529990"/>
              <a:gd name="connsiteY311" fmla="*/ 5089834 h 5456343"/>
              <a:gd name="connsiteX312" fmla="*/ 4511743 w 5529990"/>
              <a:gd name="connsiteY312" fmla="*/ 5127799 h 5456343"/>
              <a:gd name="connsiteX313" fmla="*/ 4485820 w 5529990"/>
              <a:gd name="connsiteY313" fmla="*/ 5123905 h 5456343"/>
              <a:gd name="connsiteX314" fmla="*/ 4473208 w 5529990"/>
              <a:gd name="connsiteY314" fmla="*/ 5116782 h 5456343"/>
              <a:gd name="connsiteX315" fmla="*/ 4466980 w 5529990"/>
              <a:gd name="connsiteY315" fmla="*/ 5131962 h 5456343"/>
              <a:gd name="connsiteX316" fmla="*/ 4474335 w 5529990"/>
              <a:gd name="connsiteY316" fmla="*/ 5161144 h 5456343"/>
              <a:gd name="connsiteX317" fmla="*/ 4432436 w 5529990"/>
              <a:gd name="connsiteY317" fmla="*/ 5210502 h 5456343"/>
              <a:gd name="connsiteX318" fmla="*/ 4422080 w 5529990"/>
              <a:gd name="connsiteY318" fmla="*/ 5209806 h 5456343"/>
              <a:gd name="connsiteX319" fmla="*/ 4363328 w 5529990"/>
              <a:gd name="connsiteY319" fmla="*/ 5256417 h 5456343"/>
              <a:gd name="connsiteX320" fmla="*/ 4335441 w 5529990"/>
              <a:gd name="connsiteY320" fmla="*/ 5292194 h 5456343"/>
              <a:gd name="connsiteX321" fmla="*/ 4315316 w 5529990"/>
              <a:gd name="connsiteY321" fmla="*/ 5300702 h 5456343"/>
              <a:gd name="connsiteX322" fmla="*/ 4258458 w 5529990"/>
              <a:gd name="connsiteY322" fmla="*/ 5385631 h 5456343"/>
              <a:gd name="connsiteX323" fmla="*/ 4253222 w 5529990"/>
              <a:gd name="connsiteY323" fmla="*/ 5436557 h 5456343"/>
              <a:gd name="connsiteX324" fmla="*/ 4229825 w 5529990"/>
              <a:gd name="connsiteY324" fmla="*/ 5456320 h 5456343"/>
              <a:gd name="connsiteX325" fmla="*/ 4214822 w 5529990"/>
              <a:gd name="connsiteY325" fmla="*/ 5434155 h 5456343"/>
              <a:gd name="connsiteX326" fmla="*/ 4150160 w 5529990"/>
              <a:gd name="connsiteY326" fmla="*/ 5406321 h 5456343"/>
              <a:gd name="connsiteX327" fmla="*/ 4094026 w 5529990"/>
              <a:gd name="connsiteY327" fmla="*/ 5427469 h 5456343"/>
              <a:gd name="connsiteX328" fmla="*/ 4039855 w 5529990"/>
              <a:gd name="connsiteY328" fmla="*/ 5408946 h 5456343"/>
              <a:gd name="connsiteX329" fmla="*/ 3927948 w 5529990"/>
              <a:gd name="connsiteY329" fmla="*/ 5419353 h 5456343"/>
              <a:gd name="connsiteX330" fmla="*/ 3912268 w 5529990"/>
              <a:gd name="connsiteY330" fmla="*/ 5436408 h 5456343"/>
              <a:gd name="connsiteX331" fmla="*/ 3845463 w 5529990"/>
              <a:gd name="connsiteY331" fmla="*/ 5381894 h 5456343"/>
              <a:gd name="connsiteX332" fmla="*/ 3765729 w 5529990"/>
              <a:gd name="connsiteY332" fmla="*/ 5409883 h 5456343"/>
              <a:gd name="connsiteX333" fmla="*/ 3765910 w 5529990"/>
              <a:gd name="connsiteY333" fmla="*/ 5393938 h 5456343"/>
              <a:gd name="connsiteX334" fmla="*/ 3718780 w 5529990"/>
              <a:gd name="connsiteY334" fmla="*/ 5329630 h 5456343"/>
              <a:gd name="connsiteX335" fmla="*/ 3675462 w 5529990"/>
              <a:gd name="connsiteY335" fmla="*/ 5288528 h 5456343"/>
              <a:gd name="connsiteX336" fmla="*/ 3619984 w 5529990"/>
              <a:gd name="connsiteY336" fmla="*/ 5241589 h 5456343"/>
              <a:gd name="connsiteX337" fmla="*/ 3608747 w 5529990"/>
              <a:gd name="connsiteY337" fmla="*/ 5267190 h 5456343"/>
              <a:gd name="connsiteX338" fmla="*/ 3596563 w 5529990"/>
              <a:gd name="connsiteY338" fmla="*/ 5314780 h 5456343"/>
              <a:gd name="connsiteX339" fmla="*/ 3574430 w 5529990"/>
              <a:gd name="connsiteY339" fmla="*/ 5305224 h 5456343"/>
              <a:gd name="connsiteX340" fmla="*/ 3499909 w 5529990"/>
              <a:gd name="connsiteY340" fmla="*/ 5253419 h 5456343"/>
              <a:gd name="connsiteX341" fmla="*/ 3315692 w 5529990"/>
              <a:gd name="connsiteY341" fmla="*/ 5243008 h 5456343"/>
              <a:gd name="connsiteX342" fmla="*/ 3221835 w 5529990"/>
              <a:gd name="connsiteY342" fmla="*/ 5222534 h 5456343"/>
              <a:gd name="connsiteX343" fmla="*/ 3181652 w 5529990"/>
              <a:gd name="connsiteY343" fmla="*/ 5243858 h 5456343"/>
              <a:gd name="connsiteX344" fmla="*/ 3144425 w 5529990"/>
              <a:gd name="connsiteY344" fmla="*/ 5261258 h 5456343"/>
              <a:gd name="connsiteX345" fmla="*/ 3142147 w 5529990"/>
              <a:gd name="connsiteY345" fmla="*/ 5225963 h 5456343"/>
              <a:gd name="connsiteX346" fmla="*/ 3132063 w 5529990"/>
              <a:gd name="connsiteY346" fmla="*/ 5160201 h 5456343"/>
              <a:gd name="connsiteX347" fmla="*/ 2992209 w 5529990"/>
              <a:gd name="connsiteY347" fmla="*/ 4872894 h 5456343"/>
              <a:gd name="connsiteX348" fmla="*/ 2922382 w 5529990"/>
              <a:gd name="connsiteY348" fmla="*/ 4817997 h 5456343"/>
              <a:gd name="connsiteX349" fmla="*/ 2852371 w 5529990"/>
              <a:gd name="connsiteY349" fmla="*/ 4861342 h 5456343"/>
              <a:gd name="connsiteX350" fmla="*/ 2799055 w 5529990"/>
              <a:gd name="connsiteY350" fmla="*/ 4952246 h 5456343"/>
              <a:gd name="connsiteX351" fmla="*/ 2750389 w 5529990"/>
              <a:gd name="connsiteY351" fmla="*/ 4982323 h 5456343"/>
              <a:gd name="connsiteX352" fmla="*/ 2759166 w 5529990"/>
              <a:gd name="connsiteY352" fmla="*/ 4937373 h 5456343"/>
              <a:gd name="connsiteX353" fmla="*/ 2758717 w 5529990"/>
              <a:gd name="connsiteY353" fmla="*/ 4853791 h 5456343"/>
              <a:gd name="connsiteX354" fmla="*/ 2773428 w 5529990"/>
              <a:gd name="connsiteY354" fmla="*/ 4829858 h 5456343"/>
              <a:gd name="connsiteX355" fmla="*/ 2813611 w 5529990"/>
              <a:gd name="connsiteY355" fmla="*/ 4808534 h 5456343"/>
              <a:gd name="connsiteX356" fmla="*/ 2820922 w 5529990"/>
              <a:gd name="connsiteY356" fmla="*/ 4779980 h 5456343"/>
              <a:gd name="connsiteX357" fmla="*/ 2796668 w 5529990"/>
              <a:gd name="connsiteY357" fmla="*/ 4772612 h 5456343"/>
              <a:gd name="connsiteX358" fmla="*/ 2622107 w 5529990"/>
              <a:gd name="connsiteY358" fmla="*/ 4773249 h 5456343"/>
              <a:gd name="connsiteX359" fmla="*/ 2591932 w 5529990"/>
              <a:gd name="connsiteY359" fmla="*/ 4771776 h 5456343"/>
              <a:gd name="connsiteX360" fmla="*/ 2581363 w 5529990"/>
              <a:gd name="connsiteY360" fmla="*/ 4784316 h 5456343"/>
              <a:gd name="connsiteX361" fmla="*/ 2533973 w 5529990"/>
              <a:gd name="connsiteY361" fmla="*/ 4788867 h 5456343"/>
              <a:gd name="connsiteX362" fmla="*/ 2494641 w 5529990"/>
              <a:gd name="connsiteY362" fmla="*/ 4816770 h 5456343"/>
              <a:gd name="connsiteX363" fmla="*/ 2502607 w 5529990"/>
              <a:gd name="connsiteY363" fmla="*/ 4887605 h 5456343"/>
              <a:gd name="connsiteX364" fmla="*/ 2530777 w 5529990"/>
              <a:gd name="connsiteY364" fmla="*/ 5025291 h 5456343"/>
              <a:gd name="connsiteX365" fmla="*/ 2526229 w 5529990"/>
              <a:gd name="connsiteY365" fmla="*/ 5094470 h 5456343"/>
              <a:gd name="connsiteX366" fmla="*/ 2476444 w 5529990"/>
              <a:gd name="connsiteY366" fmla="*/ 5139834 h 5456343"/>
              <a:gd name="connsiteX367" fmla="*/ 2456379 w 5529990"/>
              <a:gd name="connsiteY367" fmla="*/ 5052626 h 5456343"/>
              <a:gd name="connsiteX368" fmla="*/ 2428893 w 5529990"/>
              <a:gd name="connsiteY368" fmla="*/ 4952213 h 5456343"/>
              <a:gd name="connsiteX369" fmla="*/ 2404842 w 5529990"/>
              <a:gd name="connsiteY369" fmla="*/ 4852765 h 5456343"/>
              <a:gd name="connsiteX370" fmla="*/ 2313953 w 5529990"/>
              <a:gd name="connsiteY370" fmla="*/ 4819852 h 5456343"/>
              <a:gd name="connsiteX371" fmla="*/ 2305700 w 5529990"/>
              <a:gd name="connsiteY371" fmla="*/ 4836077 h 5456343"/>
              <a:gd name="connsiteX372" fmla="*/ 2307760 w 5529990"/>
              <a:gd name="connsiteY372" fmla="*/ 4855197 h 5456343"/>
              <a:gd name="connsiteX373" fmla="*/ 2273652 w 5529990"/>
              <a:gd name="connsiteY373" fmla="*/ 4897541 h 5456343"/>
              <a:gd name="connsiteX374" fmla="*/ 2229651 w 5529990"/>
              <a:gd name="connsiteY374" fmla="*/ 4875929 h 5456343"/>
              <a:gd name="connsiteX375" fmla="*/ 2219754 w 5529990"/>
              <a:gd name="connsiteY375" fmla="*/ 4858320 h 5456343"/>
              <a:gd name="connsiteX376" fmla="*/ 2105490 w 5529990"/>
              <a:gd name="connsiteY376" fmla="*/ 4809581 h 5456343"/>
              <a:gd name="connsiteX377" fmla="*/ 2075923 w 5529990"/>
              <a:gd name="connsiteY377" fmla="*/ 4829098 h 5456343"/>
              <a:gd name="connsiteX378" fmla="*/ 1995879 w 5529990"/>
              <a:gd name="connsiteY378" fmla="*/ 4903056 h 5456343"/>
              <a:gd name="connsiteX379" fmla="*/ 1971127 w 5529990"/>
              <a:gd name="connsiteY379" fmla="*/ 4905382 h 5456343"/>
              <a:gd name="connsiteX380" fmla="*/ 1929602 w 5529990"/>
              <a:gd name="connsiteY380" fmla="*/ 4888172 h 5456343"/>
              <a:gd name="connsiteX381" fmla="*/ 1900724 w 5529990"/>
              <a:gd name="connsiteY381" fmla="*/ 4898612 h 5456343"/>
              <a:gd name="connsiteX382" fmla="*/ 1896871 w 5529990"/>
              <a:gd name="connsiteY382" fmla="*/ 4912363 h 5456343"/>
              <a:gd name="connsiteX383" fmla="*/ 1877068 w 5529990"/>
              <a:gd name="connsiteY383" fmla="*/ 4923495 h 5456343"/>
              <a:gd name="connsiteX384" fmla="*/ 1870333 w 5529990"/>
              <a:gd name="connsiteY384" fmla="*/ 4901212 h 5456343"/>
              <a:gd name="connsiteX385" fmla="*/ 1885608 w 5529990"/>
              <a:gd name="connsiteY385" fmla="*/ 4820209 h 5456343"/>
              <a:gd name="connsiteX386" fmla="*/ 1867872 w 5529990"/>
              <a:gd name="connsiteY386" fmla="*/ 4804109 h 5456343"/>
              <a:gd name="connsiteX387" fmla="*/ 1837342 w 5529990"/>
              <a:gd name="connsiteY387" fmla="*/ 4827064 h 5456343"/>
              <a:gd name="connsiteX388" fmla="*/ 1799662 w 5529990"/>
              <a:gd name="connsiteY388" fmla="*/ 4842451 h 5456343"/>
              <a:gd name="connsiteX389" fmla="*/ 1758003 w 5529990"/>
              <a:gd name="connsiteY389" fmla="*/ 4799247 h 5456343"/>
              <a:gd name="connsiteX390" fmla="*/ 1769692 w 5529990"/>
              <a:gd name="connsiteY390" fmla="*/ 4783984 h 5456343"/>
              <a:gd name="connsiteX391" fmla="*/ 1743295 w 5529990"/>
              <a:gd name="connsiteY391" fmla="*/ 4752477 h 5456343"/>
              <a:gd name="connsiteX392" fmla="*/ 1616518 w 5529990"/>
              <a:gd name="connsiteY392" fmla="*/ 4702082 h 5456343"/>
              <a:gd name="connsiteX393" fmla="*/ 1541847 w 5529990"/>
              <a:gd name="connsiteY393" fmla="*/ 4723780 h 5456343"/>
              <a:gd name="connsiteX394" fmla="*/ 1482305 w 5529990"/>
              <a:gd name="connsiteY394" fmla="*/ 4731179 h 5456343"/>
              <a:gd name="connsiteX395" fmla="*/ 1473783 w 5529990"/>
              <a:gd name="connsiteY395" fmla="*/ 4695417 h 5456343"/>
              <a:gd name="connsiteX396" fmla="*/ 1468846 w 5529990"/>
              <a:gd name="connsiteY396" fmla="*/ 4593913 h 5456343"/>
              <a:gd name="connsiteX397" fmla="*/ 1363940 w 5529990"/>
              <a:gd name="connsiteY397" fmla="*/ 4505154 h 5456343"/>
              <a:gd name="connsiteX398" fmla="*/ 1341662 w 5529990"/>
              <a:gd name="connsiteY398" fmla="*/ 4511882 h 5456343"/>
              <a:gd name="connsiteX399" fmla="*/ 1289128 w 5529990"/>
              <a:gd name="connsiteY399" fmla="*/ 4547206 h 5456343"/>
              <a:gd name="connsiteX400" fmla="*/ 1221480 w 5529990"/>
              <a:gd name="connsiteY400" fmla="*/ 4504127 h 5456343"/>
              <a:gd name="connsiteX401" fmla="*/ 1220530 w 5529990"/>
              <a:gd name="connsiteY401" fmla="*/ 4414866 h 5456343"/>
              <a:gd name="connsiteX402" fmla="*/ 1239097 w 5529990"/>
              <a:gd name="connsiteY402" fmla="*/ 4401534 h 5456343"/>
              <a:gd name="connsiteX403" fmla="*/ 1251750 w 5529990"/>
              <a:gd name="connsiteY403" fmla="*/ 4382834 h 5456343"/>
              <a:gd name="connsiteX404" fmla="*/ 1254504 w 5529990"/>
              <a:gd name="connsiteY404" fmla="*/ 4346526 h 5456343"/>
              <a:gd name="connsiteX405" fmla="*/ 1230581 w 5529990"/>
              <a:gd name="connsiteY405" fmla="*/ 4319421 h 5456343"/>
              <a:gd name="connsiteX406" fmla="*/ 1186758 w 5529990"/>
              <a:gd name="connsiteY406" fmla="*/ 4272364 h 5456343"/>
              <a:gd name="connsiteX407" fmla="*/ 1175214 w 5529990"/>
              <a:gd name="connsiteY407" fmla="*/ 4264939 h 5456343"/>
              <a:gd name="connsiteX408" fmla="*/ 1161833 w 5529990"/>
              <a:gd name="connsiteY408" fmla="*/ 4266023 h 5456343"/>
              <a:gd name="connsiteX409" fmla="*/ 1140837 w 5529990"/>
              <a:gd name="connsiteY409" fmla="*/ 4258967 h 5456343"/>
              <a:gd name="connsiteX410" fmla="*/ 1128185 w 5529990"/>
              <a:gd name="connsiteY410" fmla="*/ 4246273 h 5456343"/>
              <a:gd name="connsiteX411" fmla="*/ 1114189 w 5529990"/>
              <a:gd name="connsiteY411" fmla="*/ 4244360 h 5456343"/>
              <a:gd name="connsiteX412" fmla="*/ 1101745 w 5529990"/>
              <a:gd name="connsiteY412" fmla="*/ 4249907 h 5456343"/>
              <a:gd name="connsiteX413" fmla="*/ 1089334 w 5529990"/>
              <a:gd name="connsiteY413" fmla="*/ 4250366 h 5456343"/>
              <a:gd name="connsiteX414" fmla="*/ 1081819 w 5529990"/>
              <a:gd name="connsiteY414" fmla="*/ 4248119 h 5456343"/>
              <a:gd name="connsiteX415" fmla="*/ 1066120 w 5529990"/>
              <a:gd name="connsiteY415" fmla="*/ 4264125 h 5456343"/>
              <a:gd name="connsiteX416" fmla="*/ 1050323 w 5529990"/>
              <a:gd name="connsiteY416" fmla="*/ 4294755 h 5456343"/>
              <a:gd name="connsiteX417" fmla="*/ 983313 w 5529990"/>
              <a:gd name="connsiteY417" fmla="*/ 4357938 h 5456343"/>
              <a:gd name="connsiteX418" fmla="*/ 960346 w 5529990"/>
              <a:gd name="connsiteY418" fmla="*/ 4334969 h 5456343"/>
              <a:gd name="connsiteX419" fmla="*/ 1002467 w 5529990"/>
              <a:gd name="connsiteY419" fmla="*/ 4292849 h 5456343"/>
              <a:gd name="connsiteX420" fmla="*/ 1033100 w 5529990"/>
              <a:gd name="connsiteY420" fmla="*/ 4258387 h 5456343"/>
              <a:gd name="connsiteX421" fmla="*/ 998661 w 5529990"/>
              <a:gd name="connsiteY421" fmla="*/ 4158853 h 5456343"/>
              <a:gd name="connsiteX422" fmla="*/ 956556 w 5529990"/>
              <a:gd name="connsiteY422" fmla="*/ 4105261 h 5456343"/>
              <a:gd name="connsiteX423" fmla="*/ 904879 w 5529990"/>
              <a:gd name="connsiteY423" fmla="*/ 4057413 h 5456343"/>
              <a:gd name="connsiteX424" fmla="*/ 885736 w 5529990"/>
              <a:gd name="connsiteY424" fmla="*/ 4065073 h 5456343"/>
              <a:gd name="connsiteX425" fmla="*/ 818745 w 5529990"/>
              <a:gd name="connsiteY425" fmla="*/ 4013399 h 5456343"/>
              <a:gd name="connsiteX426" fmla="*/ 826409 w 5529990"/>
              <a:gd name="connsiteY426" fmla="*/ 3971284 h 5456343"/>
              <a:gd name="connsiteX427" fmla="*/ 870463 w 5529990"/>
              <a:gd name="connsiteY427" fmla="*/ 3816223 h 5456343"/>
              <a:gd name="connsiteX428" fmla="*/ 849420 w 5529990"/>
              <a:gd name="connsiteY428" fmla="*/ 3733913 h 5456343"/>
              <a:gd name="connsiteX429" fmla="*/ 837936 w 5529990"/>
              <a:gd name="connsiteY429" fmla="*/ 3722429 h 5456343"/>
              <a:gd name="connsiteX430" fmla="*/ 847517 w 5529990"/>
              <a:gd name="connsiteY430" fmla="*/ 3670743 h 5456343"/>
              <a:gd name="connsiteX431" fmla="*/ 871187 w 5529990"/>
              <a:gd name="connsiteY431" fmla="*/ 3654468 h 5456343"/>
              <a:gd name="connsiteX432" fmla="*/ 862921 w 5529990"/>
              <a:gd name="connsiteY432" fmla="*/ 3655033 h 5456343"/>
              <a:gd name="connsiteX433" fmla="*/ 865726 w 5529990"/>
              <a:gd name="connsiteY433" fmla="*/ 3649731 h 5456343"/>
              <a:gd name="connsiteX434" fmla="*/ 920326 w 5529990"/>
              <a:gd name="connsiteY434" fmla="*/ 3587177 h 5456343"/>
              <a:gd name="connsiteX435" fmla="*/ 925490 w 5529990"/>
              <a:gd name="connsiteY435" fmla="*/ 3584399 h 5456343"/>
              <a:gd name="connsiteX436" fmla="*/ 928649 w 5529990"/>
              <a:gd name="connsiteY436" fmla="*/ 3574777 h 5456343"/>
              <a:gd name="connsiteX437" fmla="*/ 925932 w 5529990"/>
              <a:gd name="connsiteY437" fmla="*/ 3550999 h 5456343"/>
              <a:gd name="connsiteX438" fmla="*/ 917654 w 5529990"/>
              <a:gd name="connsiteY438" fmla="*/ 3534979 h 5456343"/>
              <a:gd name="connsiteX439" fmla="*/ 912238 w 5529990"/>
              <a:gd name="connsiteY439" fmla="*/ 3534153 h 5456343"/>
              <a:gd name="connsiteX440" fmla="*/ 892558 w 5529990"/>
              <a:gd name="connsiteY440" fmla="*/ 3527474 h 5456343"/>
              <a:gd name="connsiteX441" fmla="*/ 830681 w 5529990"/>
              <a:gd name="connsiteY441" fmla="*/ 3510117 h 5456343"/>
              <a:gd name="connsiteX442" fmla="*/ 626610 w 5529990"/>
              <a:gd name="connsiteY442" fmla="*/ 3543722 h 5456343"/>
              <a:gd name="connsiteX443" fmla="*/ 581781 w 5529990"/>
              <a:gd name="connsiteY443" fmla="*/ 3551541 h 5456343"/>
              <a:gd name="connsiteX444" fmla="*/ 534885 w 5529990"/>
              <a:gd name="connsiteY444" fmla="*/ 3586592 h 5456343"/>
              <a:gd name="connsiteX445" fmla="*/ 508756 w 5529990"/>
              <a:gd name="connsiteY445" fmla="*/ 3607073 h 5456343"/>
              <a:gd name="connsiteX446" fmla="*/ 473000 w 5529990"/>
              <a:gd name="connsiteY446" fmla="*/ 3615583 h 5456343"/>
              <a:gd name="connsiteX447" fmla="*/ 451138 w 5529990"/>
              <a:gd name="connsiteY447" fmla="*/ 3607596 h 5456343"/>
              <a:gd name="connsiteX448" fmla="*/ 426615 w 5529990"/>
              <a:gd name="connsiteY448" fmla="*/ 3498773 h 5456343"/>
              <a:gd name="connsiteX449" fmla="*/ 434951 w 5529990"/>
              <a:gd name="connsiteY449" fmla="*/ 3478138 h 5456343"/>
              <a:gd name="connsiteX450" fmla="*/ 0 w 5529990"/>
              <a:gd name="connsiteY450" fmla="*/ 3478138 h 545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</a:cxnLst>
            <a:rect l="l" t="t" r="r" b="b"/>
            <a:pathLst>
              <a:path w="5529990" h="5456343">
                <a:moveTo>
                  <a:pt x="5203477" y="4996820"/>
                </a:moveTo>
                <a:lnTo>
                  <a:pt x="5205385" y="4997961"/>
                </a:lnTo>
                <a:lnTo>
                  <a:pt x="5204062" y="4999290"/>
                </a:lnTo>
                <a:close/>
                <a:moveTo>
                  <a:pt x="3285288" y="850958"/>
                </a:moveTo>
                <a:lnTo>
                  <a:pt x="3285287" y="957889"/>
                </a:lnTo>
                <a:lnTo>
                  <a:pt x="3309883" y="964960"/>
                </a:lnTo>
                <a:lnTo>
                  <a:pt x="3342876" y="959101"/>
                </a:lnTo>
                <a:lnTo>
                  <a:pt x="3347625" y="953011"/>
                </a:lnTo>
                <a:cubicBezTo>
                  <a:pt x="3352506" y="941170"/>
                  <a:pt x="3345185" y="930079"/>
                  <a:pt x="3340340" y="917595"/>
                </a:cubicBezTo>
                <a:cubicBezTo>
                  <a:pt x="3332916" y="904388"/>
                  <a:pt x="3317655" y="892691"/>
                  <a:pt x="3323433" y="872062"/>
                </a:cubicBezTo>
                <a:cubicBezTo>
                  <a:pt x="3326596" y="867388"/>
                  <a:pt x="3321373" y="852944"/>
                  <a:pt x="3302259" y="854999"/>
                </a:cubicBezTo>
                <a:close/>
                <a:moveTo>
                  <a:pt x="97597" y="97597"/>
                </a:moveTo>
                <a:lnTo>
                  <a:pt x="97597" y="3380541"/>
                </a:lnTo>
                <a:lnTo>
                  <a:pt x="925476" y="3380541"/>
                </a:lnTo>
                <a:lnTo>
                  <a:pt x="946229" y="3355733"/>
                </a:lnTo>
                <a:cubicBezTo>
                  <a:pt x="955151" y="3350356"/>
                  <a:pt x="965808" y="3348710"/>
                  <a:pt x="978940" y="3351467"/>
                </a:cubicBezTo>
                <a:cubicBezTo>
                  <a:pt x="988016" y="3352158"/>
                  <a:pt x="997814" y="3350272"/>
                  <a:pt x="1007525" y="3349520"/>
                </a:cubicBezTo>
                <a:lnTo>
                  <a:pt x="1031564" y="3353683"/>
                </a:lnTo>
                <a:lnTo>
                  <a:pt x="1032954" y="3351929"/>
                </a:lnTo>
                <a:cubicBezTo>
                  <a:pt x="1041511" y="3336793"/>
                  <a:pt x="1046658" y="3321358"/>
                  <a:pt x="1046660" y="3307002"/>
                </a:cubicBezTo>
                <a:cubicBezTo>
                  <a:pt x="1046661" y="3298388"/>
                  <a:pt x="1047980" y="3291329"/>
                  <a:pt x="1050343" y="3285495"/>
                </a:cubicBezTo>
                <a:lnTo>
                  <a:pt x="1053485" y="3281034"/>
                </a:lnTo>
                <a:lnTo>
                  <a:pt x="213108" y="3281033"/>
                </a:lnTo>
                <a:lnTo>
                  <a:pt x="213107" y="208854"/>
                </a:lnTo>
                <a:lnTo>
                  <a:pt x="3285287" y="208854"/>
                </a:lnTo>
                <a:lnTo>
                  <a:pt x="3285287" y="805089"/>
                </a:lnTo>
                <a:lnTo>
                  <a:pt x="3285421" y="805084"/>
                </a:lnTo>
                <a:cubicBezTo>
                  <a:pt x="3294358" y="808749"/>
                  <a:pt x="3302058" y="816008"/>
                  <a:pt x="3308726" y="825294"/>
                </a:cubicBezTo>
                <a:cubicBezTo>
                  <a:pt x="3318349" y="837264"/>
                  <a:pt x="3328663" y="840157"/>
                  <a:pt x="3343101" y="834936"/>
                </a:cubicBezTo>
                <a:cubicBezTo>
                  <a:pt x="3347502" y="832463"/>
                  <a:pt x="3351903" y="829989"/>
                  <a:pt x="3357542" y="829717"/>
                </a:cubicBezTo>
                <a:lnTo>
                  <a:pt x="3389087" y="840123"/>
                </a:lnTo>
                <a:lnTo>
                  <a:pt x="3389087" y="97597"/>
                </a:lnTo>
                <a:close/>
                <a:moveTo>
                  <a:pt x="0" y="0"/>
                </a:moveTo>
                <a:lnTo>
                  <a:pt x="3486684" y="0"/>
                </a:lnTo>
                <a:lnTo>
                  <a:pt x="3486684" y="833838"/>
                </a:lnTo>
                <a:lnTo>
                  <a:pt x="3500172" y="834269"/>
                </a:lnTo>
                <a:cubicBezTo>
                  <a:pt x="3505844" y="834701"/>
                  <a:pt x="3511551" y="835838"/>
                  <a:pt x="3516226" y="839003"/>
                </a:cubicBezTo>
                <a:cubicBezTo>
                  <a:pt x="3558715" y="852776"/>
                  <a:pt x="3606019" y="849359"/>
                  <a:pt x="3647545" y="866570"/>
                </a:cubicBezTo>
                <a:cubicBezTo>
                  <a:pt x="3654421" y="868498"/>
                  <a:pt x="3662259" y="866989"/>
                  <a:pt x="3662947" y="857912"/>
                </a:cubicBezTo>
                <a:cubicBezTo>
                  <a:pt x="3663910" y="854475"/>
                  <a:pt x="3661435" y="850071"/>
                  <a:pt x="3656762" y="846906"/>
                </a:cubicBezTo>
                <a:cubicBezTo>
                  <a:pt x="3612486" y="819655"/>
                  <a:pt x="3566012" y="793639"/>
                  <a:pt x="3515960" y="787015"/>
                </a:cubicBezTo>
                <a:cubicBezTo>
                  <a:pt x="3500008" y="784394"/>
                  <a:pt x="3493133" y="782466"/>
                  <a:pt x="3489147" y="770223"/>
                </a:cubicBezTo>
                <a:cubicBezTo>
                  <a:pt x="3481723" y="757017"/>
                  <a:pt x="3488465" y="732951"/>
                  <a:pt x="3498229" y="724565"/>
                </a:cubicBezTo>
                <a:cubicBezTo>
                  <a:pt x="3504213" y="719755"/>
                  <a:pt x="3510881" y="717454"/>
                  <a:pt x="3516829" y="717732"/>
                </a:cubicBezTo>
                <a:cubicBezTo>
                  <a:pt x="3522775" y="718009"/>
                  <a:pt x="3528002" y="720865"/>
                  <a:pt x="3531095" y="726369"/>
                </a:cubicBezTo>
                <a:cubicBezTo>
                  <a:pt x="3540717" y="738339"/>
                  <a:pt x="3552408" y="723077"/>
                  <a:pt x="3557357" y="731881"/>
                </a:cubicBezTo>
                <a:cubicBezTo>
                  <a:pt x="3563543" y="742887"/>
                  <a:pt x="3573584" y="740141"/>
                  <a:pt x="3581695" y="744271"/>
                </a:cubicBezTo>
                <a:cubicBezTo>
                  <a:pt x="3610433" y="754187"/>
                  <a:pt x="3634771" y="766576"/>
                  <a:pt x="3651817" y="791752"/>
                </a:cubicBezTo>
                <a:cubicBezTo>
                  <a:pt x="3662955" y="811562"/>
                  <a:pt x="3687707" y="809235"/>
                  <a:pt x="3701043" y="827808"/>
                </a:cubicBezTo>
                <a:cubicBezTo>
                  <a:pt x="3718363" y="858625"/>
                  <a:pt x="3755903" y="863592"/>
                  <a:pt x="3778589" y="888498"/>
                </a:cubicBezTo>
                <a:cubicBezTo>
                  <a:pt x="3807187" y="918769"/>
                  <a:pt x="3843349" y="941890"/>
                  <a:pt x="3870983" y="975599"/>
                </a:cubicBezTo>
                <a:cubicBezTo>
                  <a:pt x="3881846" y="989770"/>
                  <a:pt x="3896558" y="990189"/>
                  <a:pt x="3913472" y="989372"/>
                </a:cubicBezTo>
                <a:cubicBezTo>
                  <a:pt x="3923511" y="986625"/>
                  <a:pt x="3936024" y="988282"/>
                  <a:pt x="3940973" y="997085"/>
                </a:cubicBezTo>
                <a:cubicBezTo>
                  <a:pt x="3948670" y="1015932"/>
                  <a:pt x="3967786" y="1013877"/>
                  <a:pt x="3982772" y="1019936"/>
                </a:cubicBezTo>
                <a:cubicBezTo>
                  <a:pt x="3978104" y="970422"/>
                  <a:pt x="3961198" y="924889"/>
                  <a:pt x="3937964" y="888706"/>
                </a:cubicBezTo>
                <a:cubicBezTo>
                  <a:pt x="3928065" y="871097"/>
                  <a:pt x="3912388" y="874116"/>
                  <a:pt x="3899601" y="866821"/>
                </a:cubicBezTo>
                <a:cubicBezTo>
                  <a:pt x="3878701" y="855396"/>
                  <a:pt x="3863440" y="843699"/>
                  <a:pt x="3853267" y="820451"/>
                </a:cubicBezTo>
                <a:cubicBezTo>
                  <a:pt x="3845844" y="807243"/>
                  <a:pt x="3839658" y="796238"/>
                  <a:pt x="3829759" y="778630"/>
                </a:cubicBezTo>
                <a:cubicBezTo>
                  <a:pt x="3856712" y="775065"/>
                  <a:pt x="3879951" y="764897"/>
                  <a:pt x="3899474" y="794477"/>
                </a:cubicBezTo>
                <a:cubicBezTo>
                  <a:pt x="3906898" y="807684"/>
                  <a:pt x="3932471" y="822274"/>
                  <a:pt x="3949113" y="815817"/>
                </a:cubicBezTo>
                <a:cubicBezTo>
                  <a:pt x="3967952" y="808123"/>
                  <a:pt x="3973176" y="822568"/>
                  <a:pt x="3979087" y="827934"/>
                </a:cubicBezTo>
                <a:cubicBezTo>
                  <a:pt x="3993387" y="843069"/>
                  <a:pt x="4011123" y="859169"/>
                  <a:pt x="4029548" y="866192"/>
                </a:cubicBezTo>
                <a:cubicBezTo>
                  <a:pt x="4051411" y="874180"/>
                  <a:pt x="4053745" y="898937"/>
                  <a:pt x="4074646" y="910362"/>
                </a:cubicBezTo>
                <a:cubicBezTo>
                  <a:pt x="4086196" y="915455"/>
                  <a:pt x="4092382" y="926461"/>
                  <a:pt x="4111496" y="924407"/>
                </a:cubicBezTo>
                <a:cubicBezTo>
                  <a:pt x="4136249" y="922079"/>
                  <a:pt x="4154948" y="934741"/>
                  <a:pt x="4161957" y="962664"/>
                </a:cubicBezTo>
                <a:cubicBezTo>
                  <a:pt x="4152192" y="971049"/>
                  <a:pt x="4137753" y="976269"/>
                  <a:pt x="4131426" y="985620"/>
                </a:cubicBezTo>
                <a:cubicBezTo>
                  <a:pt x="4125375" y="1000608"/>
                  <a:pt x="4126197" y="1017525"/>
                  <a:pt x="4134857" y="1032933"/>
                </a:cubicBezTo>
                <a:cubicBezTo>
                  <a:pt x="4141044" y="1043939"/>
                  <a:pt x="4129079" y="1053560"/>
                  <a:pt x="4138703" y="1065530"/>
                </a:cubicBezTo>
                <a:cubicBezTo>
                  <a:pt x="4144615" y="1070897"/>
                  <a:pt x="4125501" y="1072951"/>
                  <a:pt x="4128249" y="1082993"/>
                </a:cubicBezTo>
                <a:cubicBezTo>
                  <a:pt x="4129487" y="1085194"/>
                  <a:pt x="4140488" y="1079010"/>
                  <a:pt x="4147363" y="1080938"/>
                </a:cubicBezTo>
                <a:cubicBezTo>
                  <a:pt x="4155477" y="1085068"/>
                  <a:pt x="4161388" y="1090434"/>
                  <a:pt x="4170738" y="1096765"/>
                </a:cubicBezTo>
                <a:cubicBezTo>
                  <a:pt x="4179125" y="1106535"/>
                  <a:pt x="4178437" y="1115611"/>
                  <a:pt x="4166471" y="1125234"/>
                </a:cubicBezTo>
                <a:cubicBezTo>
                  <a:pt x="4141305" y="1142278"/>
                  <a:pt x="4137452" y="1156029"/>
                  <a:pt x="4151337" y="1185880"/>
                </a:cubicBezTo>
                <a:cubicBezTo>
                  <a:pt x="4156286" y="1194685"/>
                  <a:pt x="4142120" y="1205544"/>
                  <a:pt x="4159309" y="1210365"/>
                </a:cubicBezTo>
                <a:cubicBezTo>
                  <a:pt x="4185164" y="1184245"/>
                  <a:pt x="4187920" y="1147936"/>
                  <a:pt x="4205665" y="1117687"/>
                </a:cubicBezTo>
                <a:cubicBezTo>
                  <a:pt x="4208827" y="1113012"/>
                  <a:pt x="4208552" y="1107373"/>
                  <a:pt x="4209517" y="1103935"/>
                </a:cubicBezTo>
                <a:cubicBezTo>
                  <a:pt x="4213642" y="1095822"/>
                  <a:pt x="4218043" y="1093348"/>
                  <a:pt x="4224918" y="1095278"/>
                </a:cubicBezTo>
                <a:cubicBezTo>
                  <a:pt x="4229592" y="1098442"/>
                  <a:pt x="4232067" y="1102845"/>
                  <a:pt x="4232341" y="1108484"/>
                </a:cubicBezTo>
                <a:cubicBezTo>
                  <a:pt x="4224362" y="1130348"/>
                  <a:pt x="4221059" y="1155379"/>
                  <a:pt x="4211843" y="1175042"/>
                </a:cubicBezTo>
                <a:cubicBezTo>
                  <a:pt x="4198499" y="1202818"/>
                  <a:pt x="4213073" y="1223592"/>
                  <a:pt x="4227373" y="1238729"/>
                </a:cubicBezTo>
                <a:cubicBezTo>
                  <a:pt x="4239197" y="1249462"/>
                  <a:pt x="4252533" y="1268034"/>
                  <a:pt x="4277010" y="1260069"/>
                </a:cubicBezTo>
                <a:cubicBezTo>
                  <a:pt x="4289250" y="1256085"/>
                  <a:pt x="4305201" y="1258706"/>
                  <a:pt x="4319914" y="1259126"/>
                </a:cubicBezTo>
                <a:cubicBezTo>
                  <a:pt x="4360617" y="1259418"/>
                  <a:pt x="4386465" y="1279648"/>
                  <a:pt x="4394024" y="1318850"/>
                </a:cubicBezTo>
                <a:cubicBezTo>
                  <a:pt x="4400069" y="1350210"/>
                  <a:pt x="4407078" y="1378133"/>
                  <a:pt x="4439529" y="1394653"/>
                </a:cubicBezTo>
                <a:lnTo>
                  <a:pt x="4465896" y="1405900"/>
                </a:lnTo>
                <a:lnTo>
                  <a:pt x="4496792" y="1389917"/>
                </a:lnTo>
                <a:cubicBezTo>
                  <a:pt x="4507035" y="1380041"/>
                  <a:pt x="4514057" y="1366965"/>
                  <a:pt x="4517002" y="1350259"/>
                </a:cubicBezTo>
                <a:cubicBezTo>
                  <a:pt x="4520352" y="1326277"/>
                  <a:pt x="4525431" y="1307426"/>
                  <a:pt x="4543362" y="1292820"/>
                </a:cubicBezTo>
                <a:cubicBezTo>
                  <a:pt x="4551896" y="1284234"/>
                  <a:pt x="4562155" y="1280780"/>
                  <a:pt x="4573307" y="1288454"/>
                </a:cubicBezTo>
                <a:cubicBezTo>
                  <a:pt x="4582731" y="1290996"/>
                  <a:pt x="4586185" y="1301260"/>
                  <a:pt x="4586211" y="1309822"/>
                </a:cubicBezTo>
                <a:cubicBezTo>
                  <a:pt x="4585426" y="1332941"/>
                  <a:pt x="4578645" y="1355222"/>
                  <a:pt x="4565007" y="1374097"/>
                </a:cubicBezTo>
                <a:lnTo>
                  <a:pt x="4525037" y="1424592"/>
                </a:lnTo>
                <a:lnTo>
                  <a:pt x="4537809" y="1428478"/>
                </a:lnTo>
                <a:cubicBezTo>
                  <a:pt x="4547845" y="1431526"/>
                  <a:pt x="4558400" y="1433560"/>
                  <a:pt x="4570157" y="1431296"/>
                </a:cubicBezTo>
                <a:cubicBezTo>
                  <a:pt x="4577996" y="1429785"/>
                  <a:pt x="4581708" y="1436389"/>
                  <a:pt x="4584183" y="1440791"/>
                </a:cubicBezTo>
                <a:cubicBezTo>
                  <a:pt x="4602468" y="1468169"/>
                  <a:pt x="4606314" y="1500767"/>
                  <a:pt x="4615797" y="1533093"/>
                </a:cubicBezTo>
                <a:cubicBezTo>
                  <a:pt x="4619782" y="1545335"/>
                  <a:pt x="4624319" y="1557269"/>
                  <a:pt x="4630077" y="1568154"/>
                </a:cubicBezTo>
                <a:lnTo>
                  <a:pt x="4642622" y="1584865"/>
                </a:lnTo>
                <a:lnTo>
                  <a:pt x="4650392" y="1585335"/>
                </a:lnTo>
                <a:cubicBezTo>
                  <a:pt x="4669212" y="1581857"/>
                  <a:pt x="4687170" y="1575812"/>
                  <a:pt x="4706855" y="1574900"/>
                </a:cubicBezTo>
                <a:cubicBezTo>
                  <a:pt x="4719693" y="1574864"/>
                  <a:pt x="4728693" y="1578264"/>
                  <a:pt x="4733741" y="1584777"/>
                </a:cubicBezTo>
                <a:lnTo>
                  <a:pt x="4735707" y="1602394"/>
                </a:lnTo>
                <a:lnTo>
                  <a:pt x="4744256" y="1600647"/>
                </a:lnTo>
                <a:cubicBezTo>
                  <a:pt x="4756082" y="1599792"/>
                  <a:pt x="4768286" y="1600897"/>
                  <a:pt x="4780936" y="1605372"/>
                </a:cubicBezTo>
                <a:cubicBezTo>
                  <a:pt x="4801836" y="1616799"/>
                  <a:pt x="4810496" y="1632206"/>
                  <a:pt x="4803756" y="1656271"/>
                </a:cubicBezTo>
                <a:cubicBezTo>
                  <a:pt x="4798940" y="1673462"/>
                  <a:pt x="4788212" y="1685285"/>
                  <a:pt x="4782161" y="1700274"/>
                </a:cubicBezTo>
                <a:cubicBezTo>
                  <a:pt x="4772256" y="1729014"/>
                  <a:pt x="4768951" y="1754045"/>
                  <a:pt x="4785999" y="1779221"/>
                </a:cubicBezTo>
                <a:cubicBezTo>
                  <a:pt x="4790949" y="1788026"/>
                  <a:pt x="4795899" y="1796830"/>
                  <a:pt x="4800847" y="1805635"/>
                </a:cubicBezTo>
                <a:lnTo>
                  <a:pt x="4804501" y="1810637"/>
                </a:lnTo>
                <a:lnTo>
                  <a:pt x="4845375" y="1808249"/>
                </a:lnTo>
                <a:cubicBezTo>
                  <a:pt x="4846894" y="1814880"/>
                  <a:pt x="4846053" y="1820341"/>
                  <a:pt x="4843969" y="1825149"/>
                </a:cubicBezTo>
                <a:lnTo>
                  <a:pt x="4843929" y="1825206"/>
                </a:lnTo>
                <a:lnTo>
                  <a:pt x="4852839" y="1826013"/>
                </a:lnTo>
                <a:cubicBezTo>
                  <a:pt x="4859010" y="1827976"/>
                  <a:pt x="4865335" y="1830215"/>
                  <a:pt x="4872074" y="1829323"/>
                </a:cubicBezTo>
                <a:cubicBezTo>
                  <a:pt x="4896826" y="1826996"/>
                  <a:pt x="4915835" y="1840208"/>
                  <a:pt x="4925096" y="1859262"/>
                </a:cubicBezTo>
                <a:lnTo>
                  <a:pt x="4929808" y="1883858"/>
                </a:lnTo>
                <a:lnTo>
                  <a:pt x="4939343" y="1886966"/>
                </a:lnTo>
                <a:cubicBezTo>
                  <a:pt x="4956041" y="1888844"/>
                  <a:pt x="4973154" y="1886656"/>
                  <a:pt x="4991962" y="1878897"/>
                </a:cubicBezTo>
                <a:cubicBezTo>
                  <a:pt x="4996228" y="1874604"/>
                  <a:pt x="4999657" y="1876306"/>
                  <a:pt x="5003950" y="1880575"/>
                </a:cubicBezTo>
                <a:cubicBezTo>
                  <a:pt x="4998008" y="1896860"/>
                  <a:pt x="4979187" y="1900338"/>
                  <a:pt x="4972381" y="1914056"/>
                </a:cubicBezTo>
                <a:cubicBezTo>
                  <a:pt x="4973245" y="1916623"/>
                  <a:pt x="4974108" y="1919188"/>
                  <a:pt x="4975836" y="1924321"/>
                </a:cubicBezTo>
                <a:cubicBezTo>
                  <a:pt x="4991365" y="1964091"/>
                  <a:pt x="5011707" y="2003846"/>
                  <a:pt x="5015575" y="2048343"/>
                </a:cubicBezTo>
                <a:lnTo>
                  <a:pt x="5014612" y="2066816"/>
                </a:lnTo>
                <a:lnTo>
                  <a:pt x="5068869" y="2055795"/>
                </a:lnTo>
                <a:cubicBezTo>
                  <a:pt x="5091061" y="2050200"/>
                  <a:pt x="5113097" y="2044332"/>
                  <a:pt x="5135512" y="2040422"/>
                </a:cubicBezTo>
                <a:cubicBezTo>
                  <a:pt x="5151189" y="2037403"/>
                  <a:pt x="5165629" y="2032183"/>
                  <a:pt x="5180616" y="2038241"/>
                </a:cubicBezTo>
                <a:cubicBezTo>
                  <a:pt x="5192167" y="2043336"/>
                  <a:pt x="5207843" y="2040317"/>
                  <a:pt x="5204265" y="2059708"/>
                </a:cubicBezTo>
                <a:cubicBezTo>
                  <a:pt x="5201375" y="2070022"/>
                  <a:pt x="5212238" y="2084193"/>
                  <a:pt x="5192160" y="2089685"/>
                </a:cubicBezTo>
                <a:cubicBezTo>
                  <a:pt x="5176483" y="2092704"/>
                  <a:pt x="5169194" y="2105491"/>
                  <a:pt x="5148842" y="2105345"/>
                </a:cubicBezTo>
                <a:cubicBezTo>
                  <a:pt x="5131928" y="2106163"/>
                  <a:pt x="5112124" y="2117294"/>
                  <a:pt x="5101673" y="2134757"/>
                </a:cubicBezTo>
                <a:cubicBezTo>
                  <a:pt x="5093145" y="2145342"/>
                  <a:pt x="5085032" y="2141214"/>
                  <a:pt x="5078431" y="2144923"/>
                </a:cubicBezTo>
                <a:cubicBezTo>
                  <a:pt x="5069011" y="2148770"/>
                  <a:pt x="5060726" y="2146910"/>
                  <a:pt x="5052563" y="2144620"/>
                </a:cubicBezTo>
                <a:lnTo>
                  <a:pt x="5037286" y="2142869"/>
                </a:lnTo>
                <a:lnTo>
                  <a:pt x="5039213" y="2146539"/>
                </a:lnTo>
                <a:cubicBezTo>
                  <a:pt x="5039657" y="2152103"/>
                  <a:pt x="5037321" y="2157888"/>
                  <a:pt x="5030489" y="2163045"/>
                </a:cubicBezTo>
                <a:lnTo>
                  <a:pt x="5028179" y="2165369"/>
                </a:lnTo>
                <a:lnTo>
                  <a:pt x="5046078" y="2171076"/>
                </a:lnTo>
                <a:cubicBezTo>
                  <a:pt x="5062408" y="2175655"/>
                  <a:pt x="5078495" y="2181095"/>
                  <a:pt x="5093139" y="2191692"/>
                </a:cubicBezTo>
                <a:cubicBezTo>
                  <a:pt x="5104687" y="2196786"/>
                  <a:pt x="5118438" y="2200643"/>
                  <a:pt x="5123662" y="2215086"/>
                </a:cubicBezTo>
                <a:cubicBezTo>
                  <a:pt x="5122699" y="2218526"/>
                  <a:pt x="5125173" y="2222928"/>
                  <a:pt x="5128611" y="2223892"/>
                </a:cubicBezTo>
                <a:cubicBezTo>
                  <a:pt x="5186634" y="2255001"/>
                  <a:pt x="5200927" y="2316485"/>
                  <a:pt x="5228422" y="2370550"/>
                </a:cubicBezTo>
                <a:cubicBezTo>
                  <a:pt x="5229660" y="2372750"/>
                  <a:pt x="5226497" y="2377426"/>
                  <a:pt x="5228697" y="2376188"/>
                </a:cubicBezTo>
                <a:cubicBezTo>
                  <a:pt x="5262110" y="2389270"/>
                  <a:pt x="5261555" y="2424342"/>
                  <a:pt x="5262652" y="2446897"/>
                </a:cubicBezTo>
                <a:cubicBezTo>
                  <a:pt x="5266498" y="2479496"/>
                  <a:pt x="5284508" y="2501235"/>
                  <a:pt x="5299355" y="2527647"/>
                </a:cubicBezTo>
                <a:cubicBezTo>
                  <a:pt x="5308015" y="2543057"/>
                  <a:pt x="5331804" y="2544168"/>
                  <a:pt x="5348719" y="2543349"/>
                </a:cubicBezTo>
                <a:cubicBezTo>
                  <a:pt x="5367833" y="2541295"/>
                  <a:pt x="5381583" y="2545151"/>
                  <a:pt x="5393408" y="2555885"/>
                </a:cubicBezTo>
                <a:cubicBezTo>
                  <a:pt x="5398083" y="2559051"/>
                  <a:pt x="5402759" y="2562217"/>
                  <a:pt x="5407160" y="2559743"/>
                </a:cubicBezTo>
                <a:cubicBezTo>
                  <a:pt x="5427651" y="2539534"/>
                  <a:pt x="5449372" y="2567875"/>
                  <a:pt x="5472613" y="2557709"/>
                </a:cubicBezTo>
                <a:cubicBezTo>
                  <a:pt x="5480452" y="2556199"/>
                  <a:pt x="5484437" y="2568442"/>
                  <a:pt x="5485949" y="2576283"/>
                </a:cubicBezTo>
                <a:cubicBezTo>
                  <a:pt x="5490899" y="2585087"/>
                  <a:pt x="5473985" y="2585904"/>
                  <a:pt x="5476734" y="2595946"/>
                </a:cubicBezTo>
                <a:cubicBezTo>
                  <a:pt x="5480171" y="2596910"/>
                  <a:pt x="5485810" y="2596637"/>
                  <a:pt x="5490484" y="2599804"/>
                </a:cubicBezTo>
                <a:cubicBezTo>
                  <a:pt x="5498596" y="2603933"/>
                  <a:pt x="5516473" y="2599677"/>
                  <a:pt x="5519497" y="2615358"/>
                </a:cubicBezTo>
                <a:cubicBezTo>
                  <a:pt x="5524719" y="2629801"/>
                  <a:pt x="5531179" y="2646446"/>
                  <a:pt x="5529803" y="2664600"/>
                </a:cubicBezTo>
                <a:cubicBezTo>
                  <a:pt x="5526223" y="2683991"/>
                  <a:pt x="5519210" y="2702418"/>
                  <a:pt x="5499679" y="2719188"/>
                </a:cubicBezTo>
                <a:cubicBezTo>
                  <a:pt x="5486478" y="2726609"/>
                  <a:pt x="5473551" y="2739669"/>
                  <a:pt x="5457599" y="2737049"/>
                </a:cubicBezTo>
                <a:cubicBezTo>
                  <a:pt x="5433810" y="2735938"/>
                  <a:pt x="5409747" y="2729188"/>
                  <a:pt x="5390773" y="2710887"/>
                </a:cubicBezTo>
                <a:cubicBezTo>
                  <a:pt x="5384860" y="2705521"/>
                  <a:pt x="5381149" y="2698917"/>
                  <a:pt x="5381838" y="2689840"/>
                </a:cubicBezTo>
                <a:cubicBezTo>
                  <a:pt x="5383215" y="2671686"/>
                  <a:pt x="5382393" y="2654769"/>
                  <a:pt x="5381571" y="2637851"/>
                </a:cubicBezTo>
                <a:cubicBezTo>
                  <a:pt x="5351870" y="2631374"/>
                  <a:pt x="5320930" y="2622696"/>
                  <a:pt x="5289992" y="2614017"/>
                </a:cubicBezTo>
                <a:cubicBezTo>
                  <a:pt x="5269225" y="2628586"/>
                  <a:pt x="5265923" y="2653616"/>
                  <a:pt x="5259180" y="2677681"/>
                </a:cubicBezTo>
                <a:cubicBezTo>
                  <a:pt x="5249549" y="2712061"/>
                  <a:pt x="5246794" y="2748370"/>
                  <a:pt x="5222176" y="2776691"/>
                </a:cubicBezTo>
                <a:cubicBezTo>
                  <a:pt x="5215850" y="2786040"/>
                  <a:pt x="5213235" y="2801994"/>
                  <a:pt x="5205122" y="2797863"/>
                </a:cubicBezTo>
                <a:cubicBezTo>
                  <a:pt x="5187934" y="2793042"/>
                  <a:pt x="5176517" y="2813942"/>
                  <a:pt x="5159054" y="2803482"/>
                </a:cubicBezTo>
                <a:cubicBezTo>
                  <a:pt x="5150942" y="2799352"/>
                  <a:pt x="5140903" y="2802098"/>
                  <a:pt x="5134992" y="2796732"/>
                </a:cubicBezTo>
                <a:cubicBezTo>
                  <a:pt x="5107905" y="2774301"/>
                  <a:pt x="5067476" y="2779647"/>
                  <a:pt x="5042589" y="2755979"/>
                </a:cubicBezTo>
                <a:cubicBezTo>
                  <a:pt x="5036678" y="2750613"/>
                  <a:pt x="5026914" y="2758998"/>
                  <a:pt x="5027187" y="2764637"/>
                </a:cubicBezTo>
                <a:cubicBezTo>
                  <a:pt x="5035159" y="2789122"/>
                  <a:pt x="5021269" y="2805621"/>
                  <a:pt x="5017692" y="2825011"/>
                </a:cubicBezTo>
                <a:cubicBezTo>
                  <a:pt x="4982901" y="2830084"/>
                  <a:pt x="4955814" y="2807653"/>
                  <a:pt x="4929276" y="2796501"/>
                </a:cubicBezTo>
                <a:cubicBezTo>
                  <a:pt x="4919925" y="2790170"/>
                  <a:pt x="4909613" y="2787277"/>
                  <a:pt x="4898064" y="2782184"/>
                </a:cubicBezTo>
                <a:cubicBezTo>
                  <a:pt x="4894625" y="2781219"/>
                  <a:pt x="4888987" y="2781492"/>
                  <a:pt x="4888987" y="2781492"/>
                </a:cubicBezTo>
                <a:cubicBezTo>
                  <a:pt x="4879083" y="2810233"/>
                  <a:pt x="4837143" y="2807738"/>
                  <a:pt x="4828476" y="2838679"/>
                </a:cubicBezTo>
                <a:cubicBezTo>
                  <a:pt x="4811828" y="2891486"/>
                  <a:pt x="4812096" y="2943474"/>
                  <a:pt x="4792012" y="2995316"/>
                </a:cubicBezTo>
                <a:cubicBezTo>
                  <a:pt x="4786923" y="3006867"/>
                  <a:pt x="4794346" y="3020074"/>
                  <a:pt x="4799984" y="3019801"/>
                </a:cubicBezTo>
                <a:cubicBezTo>
                  <a:pt x="4825285" y="3028753"/>
                  <a:pt x="4824181" y="3052545"/>
                  <a:pt x="4837243" y="3065480"/>
                </a:cubicBezTo>
                <a:cubicBezTo>
                  <a:pt x="4842191" y="3074285"/>
                  <a:pt x="4842467" y="3079925"/>
                  <a:pt x="4841777" y="3089001"/>
                </a:cubicBezTo>
                <a:cubicBezTo>
                  <a:pt x="4825820" y="3132731"/>
                  <a:pt x="4836815" y="3172896"/>
                  <a:pt x="4860050" y="3209077"/>
                </a:cubicBezTo>
                <a:cubicBezTo>
                  <a:pt x="4862524" y="3213480"/>
                  <a:pt x="4865000" y="3217883"/>
                  <a:pt x="4861834" y="3222557"/>
                </a:cubicBezTo>
                <a:cubicBezTo>
                  <a:pt x="4838321" y="3227085"/>
                  <a:pt x="4828147" y="3203838"/>
                  <a:pt x="4816322" y="3193104"/>
                </a:cubicBezTo>
                <a:cubicBezTo>
                  <a:pt x="4783050" y="3159668"/>
                  <a:pt x="4742214" y="3133380"/>
                  <a:pt x="4699177" y="3108328"/>
                </a:cubicBezTo>
                <a:cubicBezTo>
                  <a:pt x="4679514" y="3099106"/>
                  <a:pt x="4661363" y="3097722"/>
                  <a:pt x="4644723" y="3104179"/>
                </a:cubicBezTo>
                <a:cubicBezTo>
                  <a:pt x="4599204" y="3121076"/>
                  <a:pt x="4562347" y="3153380"/>
                  <a:pt x="4540752" y="3197380"/>
                </a:cubicBezTo>
                <a:cubicBezTo>
                  <a:pt x="4532225" y="3207968"/>
                  <a:pt x="4535796" y="3234927"/>
                  <a:pt x="4544184" y="3244695"/>
                </a:cubicBezTo>
                <a:cubicBezTo>
                  <a:pt x="4592028" y="3298906"/>
                  <a:pt x="4594503" y="3303308"/>
                  <a:pt x="4596283" y="3363136"/>
                </a:cubicBezTo>
                <a:cubicBezTo>
                  <a:pt x="4597106" y="3380055"/>
                  <a:pt x="4603291" y="3391060"/>
                  <a:pt x="4610716" y="3404267"/>
                </a:cubicBezTo>
                <a:cubicBezTo>
                  <a:pt x="4654021" y="3481307"/>
                  <a:pt x="4697325" y="3558345"/>
                  <a:pt x="4739666" y="3638823"/>
                </a:cubicBezTo>
                <a:cubicBezTo>
                  <a:pt x="4750801" y="3658634"/>
                  <a:pt x="4773902" y="3668822"/>
                  <a:pt x="4782837" y="3689868"/>
                </a:cubicBezTo>
                <a:cubicBezTo>
                  <a:pt x="4791772" y="3710916"/>
                  <a:pt x="4803871" y="3727288"/>
                  <a:pt x="4815006" y="3747099"/>
                </a:cubicBezTo>
                <a:cubicBezTo>
                  <a:pt x="4818719" y="3753702"/>
                  <a:pt x="4826556" y="3752193"/>
                  <a:pt x="4829032" y="3756594"/>
                </a:cubicBezTo>
                <a:cubicBezTo>
                  <a:pt x="4836180" y="3764162"/>
                  <a:pt x="4846768" y="3772694"/>
                  <a:pt x="4837004" y="3781080"/>
                </a:cubicBezTo>
                <a:cubicBezTo>
                  <a:pt x="4828475" y="3791666"/>
                  <a:pt x="4815689" y="3784371"/>
                  <a:pt x="4809775" y="3779005"/>
                </a:cubicBezTo>
                <a:cubicBezTo>
                  <a:pt x="4802627" y="3771436"/>
                  <a:pt x="4789838" y="3764142"/>
                  <a:pt x="4786128" y="3757537"/>
                </a:cubicBezTo>
                <a:cubicBezTo>
                  <a:pt x="4771969" y="3722048"/>
                  <a:pt x="4740482" y="3702091"/>
                  <a:pt x="4725360" y="3670038"/>
                </a:cubicBezTo>
                <a:cubicBezTo>
                  <a:pt x="4680818" y="3590797"/>
                  <a:pt x="4637514" y="3513757"/>
                  <a:pt x="4594209" y="3436718"/>
                </a:cubicBezTo>
                <a:cubicBezTo>
                  <a:pt x="4585548" y="3421310"/>
                  <a:pt x="4572760" y="3414015"/>
                  <a:pt x="4558738" y="3404519"/>
                </a:cubicBezTo>
                <a:cubicBezTo>
                  <a:pt x="4522573" y="3381395"/>
                  <a:pt x="4488614" y="3357037"/>
                  <a:pt x="4480507" y="3306558"/>
                </a:cubicBezTo>
                <a:cubicBezTo>
                  <a:pt x="4475839" y="3257043"/>
                  <a:pt x="4421110" y="3247252"/>
                  <a:pt x="4381231" y="3263877"/>
                </a:cubicBezTo>
                <a:cubicBezTo>
                  <a:pt x="4343551" y="3279265"/>
                  <a:pt x="4308620" y="3304692"/>
                  <a:pt x="4271213" y="3325719"/>
                </a:cubicBezTo>
                <a:cubicBezTo>
                  <a:pt x="4260211" y="3331903"/>
                  <a:pt x="4245217" y="3372193"/>
                  <a:pt x="4243839" y="3390348"/>
                </a:cubicBezTo>
                <a:cubicBezTo>
                  <a:pt x="4241706" y="3404582"/>
                  <a:pt x="4243492" y="3418061"/>
                  <a:pt x="4245828" y="3431231"/>
                </a:cubicBezTo>
                <a:lnTo>
                  <a:pt x="4249487" y="3458234"/>
                </a:lnTo>
                <a:lnTo>
                  <a:pt x="4268459" y="3485180"/>
                </a:lnTo>
                <a:cubicBezTo>
                  <a:pt x="4281443" y="3505708"/>
                  <a:pt x="4292876" y="3526961"/>
                  <a:pt x="4301641" y="3549872"/>
                </a:cubicBezTo>
                <a:cubicBezTo>
                  <a:pt x="4307055" y="3565296"/>
                  <a:pt x="4316508" y="3563422"/>
                  <a:pt x="4327699" y="3562381"/>
                </a:cubicBezTo>
                <a:cubicBezTo>
                  <a:pt x="4364295" y="3559642"/>
                  <a:pt x="4401792" y="3559473"/>
                  <a:pt x="4443283" y="3566565"/>
                </a:cubicBezTo>
                <a:cubicBezTo>
                  <a:pt x="4417314" y="3587231"/>
                  <a:pt x="4389789" y="3591118"/>
                  <a:pt x="4362331" y="3599313"/>
                </a:cubicBezTo>
                <a:cubicBezTo>
                  <a:pt x="4304843" y="3616605"/>
                  <a:pt x="4286341" y="3646200"/>
                  <a:pt x="4297508" y="3698587"/>
                </a:cubicBezTo>
                <a:cubicBezTo>
                  <a:pt x="4301772" y="3723079"/>
                  <a:pt x="4314000" y="3733224"/>
                  <a:pt x="4338953" y="3730240"/>
                </a:cubicBezTo>
                <a:cubicBezTo>
                  <a:pt x="4350144" y="3729199"/>
                  <a:pt x="4360432" y="3725588"/>
                  <a:pt x="4372142" y="3730140"/>
                </a:cubicBezTo>
                <a:cubicBezTo>
                  <a:pt x="4367268" y="3749176"/>
                  <a:pt x="4350550" y="3755045"/>
                  <a:pt x="4336403" y="3760011"/>
                </a:cubicBezTo>
                <a:cubicBezTo>
                  <a:pt x="4320971" y="3765428"/>
                  <a:pt x="4319369" y="3773209"/>
                  <a:pt x="4322595" y="3786514"/>
                </a:cubicBezTo>
                <a:cubicBezTo>
                  <a:pt x="4332656" y="3823408"/>
                  <a:pt x="4355894" y="3848458"/>
                  <a:pt x="4384277" y="3871702"/>
                </a:cubicBezTo>
                <a:cubicBezTo>
                  <a:pt x="4400431" y="3884800"/>
                  <a:pt x="4418322" y="3898733"/>
                  <a:pt x="4434476" y="3911831"/>
                </a:cubicBezTo>
                <a:cubicBezTo>
                  <a:pt x="4459384" y="3933408"/>
                  <a:pt x="4474454" y="3959880"/>
                  <a:pt x="4475830" y="3992604"/>
                </a:cubicBezTo>
                <a:cubicBezTo>
                  <a:pt x="4478491" y="4024877"/>
                  <a:pt x="4491171" y="4036308"/>
                  <a:pt x="4523073" y="4036659"/>
                </a:cubicBezTo>
                <a:cubicBezTo>
                  <a:pt x="4527382" y="4036590"/>
                  <a:pt x="4531241" y="4035236"/>
                  <a:pt x="4538122" y="4034264"/>
                </a:cubicBezTo>
                <a:cubicBezTo>
                  <a:pt x="4533767" y="4058894"/>
                  <a:pt x="4515830" y="4069521"/>
                  <a:pt x="4501368" y="4081817"/>
                </a:cubicBezTo>
                <a:cubicBezTo>
                  <a:pt x="4483498" y="4096752"/>
                  <a:pt x="4472127" y="4113738"/>
                  <a:pt x="4473367" y="4137847"/>
                </a:cubicBezTo>
                <a:cubicBezTo>
                  <a:pt x="4472351" y="4155528"/>
                  <a:pt x="4478984" y="4166194"/>
                  <a:pt x="4497959" y="4166752"/>
                </a:cubicBezTo>
                <a:cubicBezTo>
                  <a:pt x="4518219" y="4166859"/>
                  <a:pt x="4532952" y="4171794"/>
                  <a:pt x="4539336" y="4194097"/>
                </a:cubicBezTo>
                <a:cubicBezTo>
                  <a:pt x="4546556" y="4214663"/>
                  <a:pt x="4532026" y="4222651"/>
                  <a:pt x="4517947" y="4231925"/>
                </a:cubicBezTo>
                <a:cubicBezTo>
                  <a:pt x="4513254" y="4235016"/>
                  <a:pt x="4504252" y="4238176"/>
                  <a:pt x="4508696" y="4246722"/>
                </a:cubicBezTo>
                <a:cubicBezTo>
                  <a:pt x="4512306" y="4257005"/>
                  <a:pt x="4521511" y="4266768"/>
                  <a:pt x="4532701" y="4265727"/>
                </a:cubicBezTo>
                <a:cubicBezTo>
                  <a:pt x="4563701" y="4263508"/>
                  <a:pt x="4567446" y="4282407"/>
                  <a:pt x="4569138" y="4307801"/>
                </a:cubicBezTo>
                <a:lnTo>
                  <a:pt x="4581251" y="4356204"/>
                </a:lnTo>
                <a:lnTo>
                  <a:pt x="4581479" y="4355344"/>
                </a:lnTo>
                <a:cubicBezTo>
                  <a:pt x="4582962" y="4353590"/>
                  <a:pt x="4585120" y="4352240"/>
                  <a:pt x="4587279" y="4351160"/>
                </a:cubicBezTo>
                <a:cubicBezTo>
                  <a:pt x="4608862" y="4339284"/>
                  <a:pt x="4626128" y="4319848"/>
                  <a:pt x="4644474" y="4303653"/>
                </a:cubicBezTo>
                <a:cubicBezTo>
                  <a:pt x="4672532" y="4278820"/>
                  <a:pt x="4703828" y="4264784"/>
                  <a:pt x="4741598" y="4274501"/>
                </a:cubicBezTo>
                <a:cubicBezTo>
                  <a:pt x="4756706" y="4277740"/>
                  <a:pt x="4766419" y="4269103"/>
                  <a:pt x="4775052" y="4260465"/>
                </a:cubicBezTo>
                <a:cubicBezTo>
                  <a:pt x="4795556" y="4241031"/>
                  <a:pt x="4806348" y="4242110"/>
                  <a:pt x="4822535" y="4263704"/>
                </a:cubicBezTo>
                <a:cubicBezTo>
                  <a:pt x="4838722" y="4287458"/>
                  <a:pt x="4838722" y="4287458"/>
                  <a:pt x="4862464" y="4268023"/>
                </a:cubicBezTo>
                <a:cubicBezTo>
                  <a:pt x="4867859" y="4263704"/>
                  <a:pt x="4872176" y="4260465"/>
                  <a:pt x="4878651" y="4266943"/>
                </a:cubicBezTo>
                <a:cubicBezTo>
                  <a:pt x="4903472" y="4288537"/>
                  <a:pt x="4928292" y="4307972"/>
                  <a:pt x="4952034" y="4330645"/>
                </a:cubicBezTo>
                <a:cubicBezTo>
                  <a:pt x="4970379" y="4346841"/>
                  <a:pt x="4982250" y="4367356"/>
                  <a:pt x="4987646" y="4391109"/>
                </a:cubicBezTo>
                <a:cubicBezTo>
                  <a:pt x="4991963" y="4406225"/>
                  <a:pt x="5030812" y="4435377"/>
                  <a:pt x="5046999" y="4436456"/>
                </a:cubicBezTo>
                <a:cubicBezTo>
                  <a:pt x="5052395" y="4436456"/>
                  <a:pt x="5056712" y="4436456"/>
                  <a:pt x="5058870" y="4429978"/>
                </a:cubicBezTo>
                <a:cubicBezTo>
                  <a:pt x="5073978" y="4396508"/>
                  <a:pt x="5103116" y="4380312"/>
                  <a:pt x="5134411" y="4366276"/>
                </a:cubicBezTo>
                <a:cubicBezTo>
                  <a:pt x="5140886" y="4363037"/>
                  <a:pt x="5146282" y="4360877"/>
                  <a:pt x="5151678" y="4357638"/>
                </a:cubicBezTo>
                <a:cubicBezTo>
                  <a:pt x="5168944" y="4346841"/>
                  <a:pt x="5184052" y="4341442"/>
                  <a:pt x="5205636" y="4349000"/>
                </a:cubicBezTo>
                <a:cubicBezTo>
                  <a:pt x="5227219" y="4356559"/>
                  <a:pt x="5248802" y="4344681"/>
                  <a:pt x="5268226" y="4333885"/>
                </a:cubicBezTo>
                <a:cubicBezTo>
                  <a:pt x="5277939" y="4329566"/>
                  <a:pt x="5284414" y="4327406"/>
                  <a:pt x="5294126" y="4334964"/>
                </a:cubicBezTo>
                <a:cubicBezTo>
                  <a:pt x="5335134" y="4365196"/>
                  <a:pt x="5380459" y="4387870"/>
                  <a:pt x="5433338" y="4392189"/>
                </a:cubicBezTo>
                <a:cubicBezTo>
                  <a:pt x="5440892" y="4393268"/>
                  <a:pt x="5444129" y="4395428"/>
                  <a:pt x="5441971" y="4402986"/>
                </a:cubicBezTo>
                <a:cubicBezTo>
                  <a:pt x="5435496" y="4433217"/>
                  <a:pt x="5451683" y="4452652"/>
                  <a:pt x="5473266" y="4468847"/>
                </a:cubicBezTo>
                <a:cubicBezTo>
                  <a:pt x="5482979" y="4476405"/>
                  <a:pt x="5488374" y="4482883"/>
                  <a:pt x="5481899" y="4496919"/>
                </a:cubicBezTo>
                <a:cubicBezTo>
                  <a:pt x="5472187" y="4514195"/>
                  <a:pt x="5480820" y="4530390"/>
                  <a:pt x="5492691" y="4544426"/>
                </a:cubicBezTo>
                <a:cubicBezTo>
                  <a:pt x="5502403" y="4556303"/>
                  <a:pt x="5514274" y="4568179"/>
                  <a:pt x="5523987" y="4580056"/>
                </a:cubicBezTo>
                <a:cubicBezTo>
                  <a:pt x="5528303" y="4585994"/>
                  <a:pt x="5530731" y="4591663"/>
                  <a:pt x="5529787" y="4596252"/>
                </a:cubicBezTo>
                <a:cubicBezTo>
                  <a:pt x="5528843" y="4600841"/>
                  <a:pt x="5524527" y="4604349"/>
                  <a:pt x="5515353" y="4605969"/>
                </a:cubicBezTo>
                <a:cubicBezTo>
                  <a:pt x="5511037" y="4605969"/>
                  <a:pt x="5506720" y="4607049"/>
                  <a:pt x="5502403" y="4609208"/>
                </a:cubicBezTo>
                <a:cubicBezTo>
                  <a:pt x="5497008" y="4611367"/>
                  <a:pt x="5488374" y="4611367"/>
                  <a:pt x="5487295" y="4618925"/>
                </a:cubicBezTo>
                <a:cubicBezTo>
                  <a:pt x="5487295" y="4625403"/>
                  <a:pt x="5492691" y="4629722"/>
                  <a:pt x="5497008" y="4632961"/>
                </a:cubicBezTo>
                <a:cubicBezTo>
                  <a:pt x="5515353" y="4649157"/>
                  <a:pt x="5514274" y="4655635"/>
                  <a:pt x="5491612" y="4665352"/>
                </a:cubicBezTo>
                <a:cubicBezTo>
                  <a:pt x="5486216" y="4667512"/>
                  <a:pt x="5481899" y="4668591"/>
                  <a:pt x="5477583" y="4671830"/>
                </a:cubicBezTo>
                <a:cubicBezTo>
                  <a:pt x="5471108" y="4676149"/>
                  <a:pt x="5465712" y="4680468"/>
                  <a:pt x="5470029" y="4691265"/>
                </a:cubicBezTo>
                <a:cubicBezTo>
                  <a:pt x="5475424" y="4700983"/>
                  <a:pt x="5479741" y="4700983"/>
                  <a:pt x="5488374" y="4698823"/>
                </a:cubicBezTo>
                <a:lnTo>
                  <a:pt x="5504696" y="4697004"/>
                </a:lnTo>
                <a:lnTo>
                  <a:pt x="5420769" y="4781392"/>
                </a:lnTo>
                <a:lnTo>
                  <a:pt x="5413913" y="4776562"/>
                </a:lnTo>
                <a:cubicBezTo>
                  <a:pt x="5404200" y="4774402"/>
                  <a:pt x="5397726" y="4777641"/>
                  <a:pt x="5393409" y="4786279"/>
                </a:cubicBezTo>
                <a:cubicBezTo>
                  <a:pt x="5390171" y="4792757"/>
                  <a:pt x="5388013" y="4799235"/>
                  <a:pt x="5384776" y="4805713"/>
                </a:cubicBezTo>
                <a:cubicBezTo>
                  <a:pt x="5379380" y="4816510"/>
                  <a:pt x="5371826" y="4820829"/>
                  <a:pt x="5358876" y="4818670"/>
                </a:cubicBezTo>
                <a:cubicBezTo>
                  <a:pt x="5320026" y="4812192"/>
                  <a:pt x="5293047" y="4826228"/>
                  <a:pt x="5275781" y="4860778"/>
                </a:cubicBezTo>
                <a:cubicBezTo>
                  <a:pt x="5272543" y="4866176"/>
                  <a:pt x="5273622" y="4878053"/>
                  <a:pt x="5263910" y="4875894"/>
                </a:cubicBezTo>
                <a:cubicBezTo>
                  <a:pt x="5254197" y="4874814"/>
                  <a:pt x="5252039" y="4865097"/>
                  <a:pt x="5250960" y="4855379"/>
                </a:cubicBezTo>
                <a:cubicBezTo>
                  <a:pt x="5250960" y="4854300"/>
                  <a:pt x="5250960" y="4853220"/>
                  <a:pt x="5250960" y="4852140"/>
                </a:cubicBezTo>
                <a:cubicBezTo>
                  <a:pt x="5246643" y="4826228"/>
                  <a:pt x="5234772" y="4818670"/>
                  <a:pt x="5214269" y="4831626"/>
                </a:cubicBezTo>
                <a:cubicBezTo>
                  <a:pt x="5194844" y="4843503"/>
                  <a:pt x="5179736" y="4840264"/>
                  <a:pt x="5163548" y="4829467"/>
                </a:cubicBezTo>
                <a:cubicBezTo>
                  <a:pt x="5141965" y="4815431"/>
                  <a:pt x="5119303" y="4804634"/>
                  <a:pt x="5092324" y="4811112"/>
                </a:cubicBezTo>
                <a:cubicBezTo>
                  <a:pt x="5080453" y="4814351"/>
                  <a:pt x="5075057" y="4802474"/>
                  <a:pt x="5072899" y="4794916"/>
                </a:cubicBezTo>
                <a:cubicBezTo>
                  <a:pt x="5063187" y="4766844"/>
                  <a:pt x="5044841" y="4753888"/>
                  <a:pt x="5016783" y="4750649"/>
                </a:cubicBezTo>
                <a:cubicBezTo>
                  <a:pt x="4999517" y="4748489"/>
                  <a:pt x="4996279" y="4742011"/>
                  <a:pt x="5007071" y="4724736"/>
                </a:cubicBezTo>
                <a:cubicBezTo>
                  <a:pt x="5029733" y="4688026"/>
                  <a:pt x="5013546" y="4634041"/>
                  <a:pt x="4975775" y="4617845"/>
                </a:cubicBezTo>
                <a:cubicBezTo>
                  <a:pt x="4968221" y="4614606"/>
                  <a:pt x="4958509" y="4610288"/>
                  <a:pt x="4952034" y="4617845"/>
                </a:cubicBezTo>
                <a:cubicBezTo>
                  <a:pt x="4945559" y="4625403"/>
                  <a:pt x="4942321" y="4636200"/>
                  <a:pt x="4948796" y="4645918"/>
                </a:cubicBezTo>
                <a:cubicBezTo>
                  <a:pt x="4952034" y="4652396"/>
                  <a:pt x="4957430" y="4658874"/>
                  <a:pt x="4961746" y="4665352"/>
                </a:cubicBezTo>
                <a:cubicBezTo>
                  <a:pt x="4967142" y="4671830"/>
                  <a:pt x="4970379" y="4678309"/>
                  <a:pt x="4963904" y="4683708"/>
                </a:cubicBezTo>
                <a:cubicBezTo>
                  <a:pt x="4956350" y="4690186"/>
                  <a:pt x="4949875" y="4685867"/>
                  <a:pt x="4944480" y="4680468"/>
                </a:cubicBezTo>
                <a:cubicBezTo>
                  <a:pt x="4939084" y="4676149"/>
                  <a:pt x="4934767" y="4669671"/>
                  <a:pt x="4930451" y="4665352"/>
                </a:cubicBezTo>
                <a:cubicBezTo>
                  <a:pt x="4920738" y="4655635"/>
                  <a:pt x="4907788" y="4650236"/>
                  <a:pt x="4896997" y="4659954"/>
                </a:cubicBezTo>
                <a:cubicBezTo>
                  <a:pt x="4888363" y="4668591"/>
                  <a:pt x="4896997" y="4680468"/>
                  <a:pt x="4903472" y="4689106"/>
                </a:cubicBezTo>
                <a:cubicBezTo>
                  <a:pt x="4908867" y="4696664"/>
                  <a:pt x="4918580" y="4702062"/>
                  <a:pt x="4921817" y="4711780"/>
                </a:cubicBezTo>
                <a:cubicBezTo>
                  <a:pt x="4927213" y="4725816"/>
                  <a:pt x="4925055" y="4734453"/>
                  <a:pt x="4907788" y="4733374"/>
                </a:cubicBezTo>
                <a:cubicBezTo>
                  <a:pt x="4884047" y="4732294"/>
                  <a:pt x="4864622" y="4722577"/>
                  <a:pt x="4846276" y="4709620"/>
                </a:cubicBezTo>
                <a:cubicBezTo>
                  <a:pt x="4822535" y="4693425"/>
                  <a:pt x="4809585" y="4692345"/>
                  <a:pt x="4786923" y="4709620"/>
                </a:cubicBezTo>
                <a:cubicBezTo>
                  <a:pt x="4778290" y="4715019"/>
                  <a:pt x="4770736" y="4723656"/>
                  <a:pt x="4763181" y="4731214"/>
                </a:cubicBezTo>
                <a:cubicBezTo>
                  <a:pt x="4759944" y="4734453"/>
                  <a:pt x="4756706" y="4739852"/>
                  <a:pt x="4751311" y="4737692"/>
                </a:cubicBezTo>
                <a:cubicBezTo>
                  <a:pt x="4744836" y="4735533"/>
                  <a:pt x="4743756" y="4730135"/>
                  <a:pt x="4744836" y="4725816"/>
                </a:cubicBezTo>
                <a:cubicBezTo>
                  <a:pt x="4749152" y="4706381"/>
                  <a:pt x="4740519" y="4702062"/>
                  <a:pt x="4723252" y="4703142"/>
                </a:cubicBezTo>
                <a:cubicBezTo>
                  <a:pt x="4701669" y="4704222"/>
                  <a:pt x="4686561" y="4690186"/>
                  <a:pt x="4674690" y="4675069"/>
                </a:cubicBezTo>
                <a:cubicBezTo>
                  <a:pt x="4664978" y="4663193"/>
                  <a:pt x="4657424" y="4662113"/>
                  <a:pt x="4648790" y="4673990"/>
                </a:cubicBezTo>
                <a:cubicBezTo>
                  <a:pt x="4644474" y="4680468"/>
                  <a:pt x="4640157" y="4684787"/>
                  <a:pt x="4631524" y="4682628"/>
                </a:cubicBezTo>
                <a:cubicBezTo>
                  <a:pt x="4619653" y="4680468"/>
                  <a:pt x="4621811" y="4671830"/>
                  <a:pt x="4619653" y="4664272"/>
                </a:cubicBezTo>
                <a:cubicBezTo>
                  <a:pt x="4618574" y="4659954"/>
                  <a:pt x="4618574" y="4654555"/>
                  <a:pt x="4617495" y="4649157"/>
                </a:cubicBezTo>
                <a:cubicBezTo>
                  <a:pt x="4615067" y="4627293"/>
                  <a:pt x="4605354" y="4618183"/>
                  <a:pt x="4590179" y="4622282"/>
                </a:cubicBezTo>
                <a:lnTo>
                  <a:pt x="4586817" y="4623974"/>
                </a:lnTo>
                <a:lnTo>
                  <a:pt x="4584630" y="4635875"/>
                </a:lnTo>
                <a:cubicBezTo>
                  <a:pt x="4576236" y="4677803"/>
                  <a:pt x="4574566" y="4681277"/>
                  <a:pt x="4531541" y="4686274"/>
                </a:cubicBezTo>
                <a:cubicBezTo>
                  <a:pt x="4507873" y="4688806"/>
                  <a:pt x="4494629" y="4696343"/>
                  <a:pt x="4492463" y="4723091"/>
                </a:cubicBezTo>
                <a:cubicBezTo>
                  <a:pt x="4490612" y="4742510"/>
                  <a:pt x="4481880" y="4762900"/>
                  <a:pt x="4462206" y="4772694"/>
                </a:cubicBezTo>
                <a:cubicBezTo>
                  <a:pt x="4443818" y="4782036"/>
                  <a:pt x="4447044" y="4795342"/>
                  <a:pt x="4452007" y="4809481"/>
                </a:cubicBezTo>
                <a:cubicBezTo>
                  <a:pt x="4456970" y="4823620"/>
                  <a:pt x="4462768" y="4836023"/>
                  <a:pt x="4457827" y="4850751"/>
                </a:cubicBezTo>
                <a:cubicBezTo>
                  <a:pt x="4454555" y="4862006"/>
                  <a:pt x="4463241" y="4866176"/>
                  <a:pt x="4471025" y="4867775"/>
                </a:cubicBezTo>
                <a:cubicBezTo>
                  <a:pt x="4482667" y="4868020"/>
                  <a:pt x="4492572" y="4867431"/>
                  <a:pt x="4503311" y="4865104"/>
                </a:cubicBezTo>
                <a:cubicBezTo>
                  <a:pt x="4539907" y="4862365"/>
                  <a:pt x="4542095" y="4864484"/>
                  <a:pt x="4538327" y="4899014"/>
                </a:cubicBezTo>
                <a:cubicBezTo>
                  <a:pt x="4537311" y="4916696"/>
                  <a:pt x="4531535" y="4933161"/>
                  <a:pt x="4528782" y="4950009"/>
                </a:cubicBezTo>
                <a:cubicBezTo>
                  <a:pt x="4524359" y="4970331"/>
                  <a:pt x="4519936" y="4990652"/>
                  <a:pt x="4490855" y="4977760"/>
                </a:cubicBezTo>
                <a:cubicBezTo>
                  <a:pt x="4480882" y="4974042"/>
                  <a:pt x="4471948" y="4981510"/>
                  <a:pt x="4473436" y="4993981"/>
                </a:cubicBezTo>
                <a:cubicBezTo>
                  <a:pt x="4474542" y="5009475"/>
                  <a:pt x="4474812" y="5026705"/>
                  <a:pt x="4496877" y="5031953"/>
                </a:cubicBezTo>
                <a:cubicBezTo>
                  <a:pt x="4498163" y="5031502"/>
                  <a:pt x="4499449" y="5031051"/>
                  <a:pt x="4502473" y="5031433"/>
                </a:cubicBezTo>
                <a:cubicBezTo>
                  <a:pt x="4514114" y="5031678"/>
                  <a:pt x="4528961" y="5016360"/>
                  <a:pt x="4538301" y="5034738"/>
                </a:cubicBezTo>
                <a:cubicBezTo>
                  <a:pt x="4547190" y="5051831"/>
                  <a:pt x="4547911" y="5070346"/>
                  <a:pt x="4541751" y="5089834"/>
                </a:cubicBezTo>
                <a:cubicBezTo>
                  <a:pt x="4535524" y="5105014"/>
                  <a:pt x="4524085" y="5117692"/>
                  <a:pt x="4511743" y="5127799"/>
                </a:cubicBezTo>
                <a:cubicBezTo>
                  <a:pt x="4501522" y="5135718"/>
                  <a:pt x="4492520" y="5138878"/>
                  <a:pt x="4485820" y="5123905"/>
                </a:cubicBezTo>
                <a:cubicBezTo>
                  <a:pt x="4482729" y="5119215"/>
                  <a:pt x="4478352" y="5114976"/>
                  <a:pt x="4473208" y="5116782"/>
                </a:cubicBezTo>
                <a:cubicBezTo>
                  <a:pt x="4464206" y="5119942"/>
                  <a:pt x="4465175" y="5126821"/>
                  <a:pt x="4466980" y="5131962"/>
                </a:cubicBezTo>
                <a:cubicBezTo>
                  <a:pt x="4469304" y="5142697"/>
                  <a:pt x="4472462" y="5151694"/>
                  <a:pt x="4474335" y="5161144"/>
                </a:cubicBezTo>
                <a:cubicBezTo>
                  <a:pt x="4481306" y="5193347"/>
                  <a:pt x="4464790" y="5212139"/>
                  <a:pt x="4432436" y="5210502"/>
                </a:cubicBezTo>
                <a:cubicBezTo>
                  <a:pt x="4428127" y="5210571"/>
                  <a:pt x="4425104" y="5210188"/>
                  <a:pt x="4422080" y="5209806"/>
                </a:cubicBezTo>
                <a:cubicBezTo>
                  <a:pt x="4373257" y="5202400"/>
                  <a:pt x="4367278" y="5205942"/>
                  <a:pt x="4363328" y="5256417"/>
                </a:cubicBezTo>
                <a:cubicBezTo>
                  <a:pt x="4361478" y="5275836"/>
                  <a:pt x="4355634" y="5287993"/>
                  <a:pt x="4335441" y="5292194"/>
                </a:cubicBezTo>
                <a:cubicBezTo>
                  <a:pt x="4327273" y="5293617"/>
                  <a:pt x="4321294" y="5297160"/>
                  <a:pt x="4315316" y="5300702"/>
                </a:cubicBezTo>
                <a:cubicBezTo>
                  <a:pt x="4277186" y="5315531"/>
                  <a:pt x="4252570" y="5340053"/>
                  <a:pt x="4258458" y="5385631"/>
                </a:cubicBezTo>
                <a:cubicBezTo>
                  <a:pt x="4260014" y="5402410"/>
                  <a:pt x="4258998" y="5420092"/>
                  <a:pt x="4253222" y="5436557"/>
                </a:cubicBezTo>
                <a:cubicBezTo>
                  <a:pt x="4249950" y="5447812"/>
                  <a:pt x="4241467" y="5456565"/>
                  <a:pt x="4229825" y="5456320"/>
                </a:cubicBezTo>
                <a:cubicBezTo>
                  <a:pt x="4215611" y="5456978"/>
                  <a:pt x="4216694" y="5443604"/>
                  <a:pt x="4214822" y="5434155"/>
                </a:cubicBezTo>
                <a:cubicBezTo>
                  <a:pt x="4200113" y="5375792"/>
                  <a:pt x="4200113" y="5375792"/>
                  <a:pt x="4150160" y="5406321"/>
                </a:cubicBezTo>
                <a:cubicBezTo>
                  <a:pt x="4132223" y="5416948"/>
                  <a:pt x="4114670" y="5424554"/>
                  <a:pt x="4094026" y="5427469"/>
                </a:cubicBezTo>
                <a:cubicBezTo>
                  <a:pt x="4072931" y="5429099"/>
                  <a:pt x="4056144" y="5430660"/>
                  <a:pt x="4039855" y="5408946"/>
                </a:cubicBezTo>
                <a:cubicBezTo>
                  <a:pt x="4014812" y="5378755"/>
                  <a:pt x="3962333" y="5385626"/>
                  <a:pt x="3927948" y="5419353"/>
                </a:cubicBezTo>
                <a:cubicBezTo>
                  <a:pt x="3922421" y="5424181"/>
                  <a:pt x="3918630" y="5429843"/>
                  <a:pt x="3912268" y="5436408"/>
                </a:cubicBezTo>
                <a:cubicBezTo>
                  <a:pt x="3896746" y="5408649"/>
                  <a:pt x="3879554" y="5384365"/>
                  <a:pt x="3845463" y="5381894"/>
                </a:cubicBezTo>
                <a:cubicBezTo>
                  <a:pt x="3814396" y="5379805"/>
                  <a:pt x="3790931" y="5395261"/>
                  <a:pt x="3765729" y="5409883"/>
                </a:cubicBezTo>
                <a:cubicBezTo>
                  <a:pt x="3760450" y="5403073"/>
                  <a:pt x="3764691" y="5398697"/>
                  <a:pt x="3765910" y="5393938"/>
                </a:cubicBezTo>
                <a:cubicBezTo>
                  <a:pt x="3781704" y="5356630"/>
                  <a:pt x="3760136" y="5328107"/>
                  <a:pt x="3718780" y="5329630"/>
                </a:cubicBezTo>
                <a:cubicBezTo>
                  <a:pt x="3676138" y="5331605"/>
                  <a:pt x="3676138" y="5331605"/>
                  <a:pt x="3675462" y="5288528"/>
                </a:cubicBezTo>
                <a:cubicBezTo>
                  <a:pt x="3674989" y="5258375"/>
                  <a:pt x="3649630" y="5235514"/>
                  <a:pt x="3619984" y="5241589"/>
                </a:cubicBezTo>
                <a:cubicBezTo>
                  <a:pt x="3604935" y="5243984"/>
                  <a:pt x="3608161" y="5257289"/>
                  <a:pt x="3608747" y="5267190"/>
                </a:cubicBezTo>
                <a:cubicBezTo>
                  <a:pt x="3610304" y="5283969"/>
                  <a:pt x="3614048" y="5302867"/>
                  <a:pt x="3596563" y="5314780"/>
                </a:cubicBezTo>
                <a:cubicBezTo>
                  <a:pt x="3584605" y="5321866"/>
                  <a:pt x="3576054" y="5326311"/>
                  <a:pt x="3574430" y="5305224"/>
                </a:cubicBezTo>
                <a:cubicBezTo>
                  <a:pt x="3568858" y="5252317"/>
                  <a:pt x="3550132" y="5240121"/>
                  <a:pt x="3499909" y="5253419"/>
                </a:cubicBezTo>
                <a:cubicBezTo>
                  <a:pt x="3436375" y="5269946"/>
                  <a:pt x="3375977" y="5266603"/>
                  <a:pt x="3315692" y="5243008"/>
                </a:cubicBezTo>
                <a:cubicBezTo>
                  <a:pt x="3285324" y="5230567"/>
                  <a:pt x="3255024" y="5222434"/>
                  <a:pt x="3221835" y="5222534"/>
                </a:cubicBezTo>
                <a:cubicBezTo>
                  <a:pt x="3204598" y="5222810"/>
                  <a:pt x="3190452" y="5227776"/>
                  <a:pt x="3181652" y="5243858"/>
                </a:cubicBezTo>
                <a:cubicBezTo>
                  <a:pt x="3173687" y="5258205"/>
                  <a:pt x="3161797" y="5269597"/>
                  <a:pt x="3144425" y="5261258"/>
                </a:cubicBezTo>
                <a:cubicBezTo>
                  <a:pt x="3126601" y="5251633"/>
                  <a:pt x="3137138" y="5236384"/>
                  <a:pt x="3142147" y="5225963"/>
                </a:cubicBezTo>
                <a:cubicBezTo>
                  <a:pt x="3154669" y="5199910"/>
                  <a:pt x="3149638" y="5181464"/>
                  <a:pt x="3132063" y="5160201"/>
                </a:cubicBezTo>
                <a:cubicBezTo>
                  <a:pt x="3063049" y="5074700"/>
                  <a:pt x="3023997" y="4975794"/>
                  <a:pt x="2992209" y="4872894"/>
                </a:cubicBezTo>
                <a:cubicBezTo>
                  <a:pt x="2975447" y="4821027"/>
                  <a:pt x="2975447" y="4821027"/>
                  <a:pt x="2922382" y="4817997"/>
                </a:cubicBezTo>
                <a:cubicBezTo>
                  <a:pt x="2874077" y="4816185"/>
                  <a:pt x="2874077" y="4816185"/>
                  <a:pt x="2852371" y="4861342"/>
                </a:cubicBezTo>
                <a:cubicBezTo>
                  <a:pt x="2837344" y="4892605"/>
                  <a:pt x="2822769" y="4925153"/>
                  <a:pt x="2799055" y="4952246"/>
                </a:cubicBezTo>
                <a:cubicBezTo>
                  <a:pt x="2786330" y="4965376"/>
                  <a:pt x="2772319" y="4978957"/>
                  <a:pt x="2750389" y="4982323"/>
                </a:cubicBezTo>
                <a:cubicBezTo>
                  <a:pt x="2748832" y="4965544"/>
                  <a:pt x="2755511" y="4951650"/>
                  <a:pt x="2759166" y="4937373"/>
                </a:cubicBezTo>
                <a:cubicBezTo>
                  <a:pt x="2766477" y="4908818"/>
                  <a:pt x="2768193" y="4880785"/>
                  <a:pt x="2758717" y="4853791"/>
                </a:cubicBezTo>
                <a:cubicBezTo>
                  <a:pt x="2754589" y="4837915"/>
                  <a:pt x="2758831" y="4833539"/>
                  <a:pt x="2773428" y="4829858"/>
                </a:cubicBezTo>
                <a:cubicBezTo>
                  <a:pt x="2788026" y="4826178"/>
                  <a:pt x="2803458" y="4820761"/>
                  <a:pt x="2813611" y="4808534"/>
                </a:cubicBezTo>
                <a:cubicBezTo>
                  <a:pt x="2819072" y="4799399"/>
                  <a:pt x="2822795" y="4789429"/>
                  <a:pt x="2820922" y="4779980"/>
                </a:cubicBezTo>
                <a:cubicBezTo>
                  <a:pt x="2816861" y="4768411"/>
                  <a:pt x="2805287" y="4772474"/>
                  <a:pt x="2796668" y="4772612"/>
                </a:cubicBezTo>
                <a:cubicBezTo>
                  <a:pt x="2738910" y="4772674"/>
                  <a:pt x="2681603" y="4774021"/>
                  <a:pt x="2622107" y="4773249"/>
                </a:cubicBezTo>
                <a:lnTo>
                  <a:pt x="2591932" y="4771776"/>
                </a:lnTo>
                <a:lnTo>
                  <a:pt x="2581363" y="4784316"/>
                </a:lnTo>
                <a:cubicBezTo>
                  <a:pt x="2571376" y="4791016"/>
                  <a:pt x="2557281" y="4791697"/>
                  <a:pt x="2533973" y="4788867"/>
                </a:cubicBezTo>
                <a:cubicBezTo>
                  <a:pt x="2506747" y="4786794"/>
                  <a:pt x="2502347" y="4789267"/>
                  <a:pt x="2494641" y="4816770"/>
                </a:cubicBezTo>
                <a:cubicBezTo>
                  <a:pt x="2487900" y="4840836"/>
                  <a:pt x="2498074" y="4864084"/>
                  <a:pt x="2502607" y="4887605"/>
                </a:cubicBezTo>
                <a:cubicBezTo>
                  <a:pt x="2510439" y="4932445"/>
                  <a:pt x="2523908" y="4977012"/>
                  <a:pt x="2530777" y="5025291"/>
                </a:cubicBezTo>
                <a:cubicBezTo>
                  <a:pt x="2534074" y="5046611"/>
                  <a:pt x="2534207" y="5072605"/>
                  <a:pt x="2526229" y="5094470"/>
                </a:cubicBezTo>
                <a:cubicBezTo>
                  <a:pt x="2521688" y="5117298"/>
                  <a:pt x="2507797" y="5133797"/>
                  <a:pt x="2476444" y="5139834"/>
                </a:cubicBezTo>
                <a:cubicBezTo>
                  <a:pt x="2488275" y="5104218"/>
                  <a:pt x="2448950" y="5085771"/>
                  <a:pt x="2456379" y="5052626"/>
                </a:cubicBezTo>
                <a:cubicBezTo>
                  <a:pt x="2435621" y="5020847"/>
                  <a:pt x="2438376" y="4984539"/>
                  <a:pt x="2428893" y="4952213"/>
                </a:cubicBezTo>
                <a:cubicBezTo>
                  <a:pt x="2417209" y="4921126"/>
                  <a:pt x="2408687" y="4885362"/>
                  <a:pt x="2404842" y="4852765"/>
                </a:cubicBezTo>
                <a:cubicBezTo>
                  <a:pt x="2399900" y="4797610"/>
                  <a:pt x="2345447" y="4793459"/>
                  <a:pt x="2313953" y="4819852"/>
                </a:cubicBezTo>
                <a:cubicBezTo>
                  <a:pt x="2307352" y="4823562"/>
                  <a:pt x="2305426" y="4830439"/>
                  <a:pt x="2305700" y="4836077"/>
                </a:cubicBezTo>
                <a:cubicBezTo>
                  <a:pt x="2303773" y="4842953"/>
                  <a:pt x="2307486" y="4849557"/>
                  <a:pt x="2307760" y="4855197"/>
                </a:cubicBezTo>
                <a:cubicBezTo>
                  <a:pt x="2301982" y="4875825"/>
                  <a:pt x="2291528" y="4893287"/>
                  <a:pt x="2273652" y="4897541"/>
                </a:cubicBezTo>
                <a:cubicBezTo>
                  <a:pt x="2253574" y="4903035"/>
                  <a:pt x="2241475" y="4886661"/>
                  <a:pt x="2229651" y="4875929"/>
                </a:cubicBezTo>
                <a:cubicBezTo>
                  <a:pt x="2223740" y="4870562"/>
                  <a:pt x="2222228" y="4862722"/>
                  <a:pt x="2219754" y="4858320"/>
                </a:cubicBezTo>
                <a:cubicBezTo>
                  <a:pt x="2192808" y="4815533"/>
                  <a:pt x="2150045" y="4796122"/>
                  <a:pt x="2105490" y="4809581"/>
                </a:cubicBezTo>
                <a:cubicBezTo>
                  <a:pt x="2095451" y="4812326"/>
                  <a:pt x="2084449" y="4818511"/>
                  <a:pt x="2075923" y="4829098"/>
                </a:cubicBezTo>
                <a:cubicBezTo>
                  <a:pt x="2054741" y="4858383"/>
                  <a:pt x="2019261" y="4872533"/>
                  <a:pt x="1995879" y="4903056"/>
                </a:cubicBezTo>
                <a:cubicBezTo>
                  <a:pt x="1992718" y="4907729"/>
                  <a:pt x="1978003" y="4907311"/>
                  <a:pt x="1971127" y="4905382"/>
                </a:cubicBezTo>
                <a:cubicBezTo>
                  <a:pt x="1957377" y="4901526"/>
                  <a:pt x="1943627" y="4897668"/>
                  <a:pt x="1929602" y="4888172"/>
                </a:cubicBezTo>
                <a:cubicBezTo>
                  <a:pt x="1917777" y="4877438"/>
                  <a:pt x="1908976" y="4882386"/>
                  <a:pt x="1900724" y="4898612"/>
                </a:cubicBezTo>
                <a:cubicBezTo>
                  <a:pt x="1899761" y="4902049"/>
                  <a:pt x="1900035" y="4907689"/>
                  <a:pt x="1896871" y="4912363"/>
                </a:cubicBezTo>
                <a:cubicBezTo>
                  <a:pt x="1891507" y="4918275"/>
                  <a:pt x="1883944" y="4925423"/>
                  <a:pt x="1877068" y="4923495"/>
                </a:cubicBezTo>
                <a:cubicBezTo>
                  <a:pt x="1865518" y="4918402"/>
                  <a:pt x="1869644" y="4910289"/>
                  <a:pt x="1870333" y="4901212"/>
                </a:cubicBezTo>
                <a:cubicBezTo>
                  <a:pt x="1875838" y="4874945"/>
                  <a:pt x="1893855" y="4850334"/>
                  <a:pt x="1885608" y="4820209"/>
                </a:cubicBezTo>
                <a:cubicBezTo>
                  <a:pt x="1882860" y="4810168"/>
                  <a:pt x="1874473" y="4800399"/>
                  <a:pt x="1867872" y="4804109"/>
                </a:cubicBezTo>
                <a:cubicBezTo>
                  <a:pt x="1856871" y="4810294"/>
                  <a:pt x="1844630" y="4814276"/>
                  <a:pt x="1837342" y="4827064"/>
                </a:cubicBezTo>
                <a:cubicBezTo>
                  <a:pt x="1832253" y="4838614"/>
                  <a:pt x="1815886" y="4850711"/>
                  <a:pt x="1799662" y="4842451"/>
                </a:cubicBezTo>
                <a:cubicBezTo>
                  <a:pt x="1782199" y="4831991"/>
                  <a:pt x="1762537" y="4822766"/>
                  <a:pt x="1758003" y="4799247"/>
                </a:cubicBezTo>
                <a:cubicBezTo>
                  <a:pt x="1758965" y="4795808"/>
                  <a:pt x="1769967" y="4789623"/>
                  <a:pt x="1769692" y="4783984"/>
                </a:cubicBezTo>
                <a:cubicBezTo>
                  <a:pt x="1765706" y="4771742"/>
                  <a:pt x="1760484" y="4757298"/>
                  <a:pt x="1743295" y="4752477"/>
                </a:cubicBezTo>
                <a:cubicBezTo>
                  <a:pt x="1699843" y="4742143"/>
                  <a:pt x="1659281" y="4721494"/>
                  <a:pt x="1616518" y="4702082"/>
                </a:cubicBezTo>
                <a:cubicBezTo>
                  <a:pt x="1589980" y="4690930"/>
                  <a:pt x="1563302" y="4700133"/>
                  <a:pt x="1541847" y="4723780"/>
                </a:cubicBezTo>
                <a:cubicBezTo>
                  <a:pt x="1515028" y="4753336"/>
                  <a:pt x="1513791" y="4751137"/>
                  <a:pt x="1482305" y="4731179"/>
                </a:cubicBezTo>
                <a:cubicBezTo>
                  <a:pt x="1468280" y="4721683"/>
                  <a:pt x="1460166" y="4717553"/>
                  <a:pt x="1473783" y="4695417"/>
                </a:cubicBezTo>
                <a:cubicBezTo>
                  <a:pt x="1493726" y="4663929"/>
                  <a:pt x="1488645" y="4629131"/>
                  <a:pt x="1468846" y="4593913"/>
                </a:cubicBezTo>
                <a:cubicBezTo>
                  <a:pt x="1444102" y="4549890"/>
                  <a:pt x="1408904" y="4523329"/>
                  <a:pt x="1363940" y="4505154"/>
                </a:cubicBezTo>
                <a:cubicBezTo>
                  <a:pt x="1355828" y="4501025"/>
                  <a:pt x="1348953" y="4499096"/>
                  <a:pt x="1341662" y="4511882"/>
                </a:cubicBezTo>
                <a:cubicBezTo>
                  <a:pt x="1330247" y="4532784"/>
                  <a:pt x="1307968" y="4539514"/>
                  <a:pt x="1289128" y="4547206"/>
                </a:cubicBezTo>
                <a:cubicBezTo>
                  <a:pt x="1263686" y="4558610"/>
                  <a:pt x="1224087" y="4534523"/>
                  <a:pt x="1221480" y="4504127"/>
                </a:cubicBezTo>
                <a:cubicBezTo>
                  <a:pt x="1218870" y="4473732"/>
                  <a:pt x="1214062" y="4444570"/>
                  <a:pt x="1220530" y="4414866"/>
                </a:cubicBezTo>
                <a:cubicBezTo>
                  <a:pt x="1223419" y="4404551"/>
                  <a:pt x="1225345" y="4397676"/>
                  <a:pt x="1239097" y="4401534"/>
                </a:cubicBezTo>
                <a:cubicBezTo>
                  <a:pt x="1249407" y="4404427"/>
                  <a:pt x="1253261" y="4390675"/>
                  <a:pt x="1251750" y="4382834"/>
                </a:cubicBezTo>
                <a:cubicBezTo>
                  <a:pt x="1251202" y="4371557"/>
                  <a:pt x="1255052" y="4357804"/>
                  <a:pt x="1254504" y="4346526"/>
                </a:cubicBezTo>
                <a:cubicBezTo>
                  <a:pt x="1251755" y="4336486"/>
                  <a:pt x="1238969" y="4329190"/>
                  <a:pt x="1230581" y="4319421"/>
                </a:cubicBezTo>
                <a:cubicBezTo>
                  <a:pt x="1216765" y="4302566"/>
                  <a:pt x="1202948" y="4285711"/>
                  <a:pt x="1186758" y="4272364"/>
                </a:cubicBezTo>
                <a:lnTo>
                  <a:pt x="1175214" y="4264939"/>
                </a:lnTo>
                <a:lnTo>
                  <a:pt x="1161833" y="4266023"/>
                </a:lnTo>
                <a:cubicBezTo>
                  <a:pt x="1154415" y="4265067"/>
                  <a:pt x="1147356" y="4262915"/>
                  <a:pt x="1140837" y="4258967"/>
                </a:cubicBezTo>
                <a:lnTo>
                  <a:pt x="1128185" y="4246273"/>
                </a:lnTo>
                <a:lnTo>
                  <a:pt x="1114189" y="4244360"/>
                </a:lnTo>
                <a:cubicBezTo>
                  <a:pt x="1109687" y="4244719"/>
                  <a:pt x="1105528" y="4246333"/>
                  <a:pt x="1101745" y="4249907"/>
                </a:cubicBezTo>
                <a:cubicBezTo>
                  <a:pt x="1097344" y="4252381"/>
                  <a:pt x="1093356" y="4251725"/>
                  <a:pt x="1089334" y="4250366"/>
                </a:cubicBezTo>
                <a:lnTo>
                  <a:pt x="1081819" y="4248119"/>
                </a:lnTo>
                <a:lnTo>
                  <a:pt x="1066120" y="4264125"/>
                </a:lnTo>
                <a:cubicBezTo>
                  <a:pt x="1059898" y="4273698"/>
                  <a:pt x="1055110" y="4284226"/>
                  <a:pt x="1050323" y="4294755"/>
                </a:cubicBezTo>
                <a:cubicBezTo>
                  <a:pt x="1036917" y="4327300"/>
                  <a:pt x="1015857" y="4348360"/>
                  <a:pt x="983313" y="4357938"/>
                </a:cubicBezTo>
                <a:cubicBezTo>
                  <a:pt x="975658" y="4350281"/>
                  <a:pt x="968002" y="4342625"/>
                  <a:pt x="960346" y="4334969"/>
                </a:cubicBezTo>
                <a:cubicBezTo>
                  <a:pt x="971834" y="4319654"/>
                  <a:pt x="985236" y="4306251"/>
                  <a:pt x="1002467" y="4292849"/>
                </a:cubicBezTo>
                <a:cubicBezTo>
                  <a:pt x="1013954" y="4281362"/>
                  <a:pt x="1027355" y="4271788"/>
                  <a:pt x="1033100" y="4258387"/>
                </a:cubicBezTo>
                <a:cubicBezTo>
                  <a:pt x="1065652" y="4210525"/>
                  <a:pt x="1052257" y="4177986"/>
                  <a:pt x="998661" y="4158853"/>
                </a:cubicBezTo>
                <a:cubicBezTo>
                  <a:pt x="958462" y="4149287"/>
                  <a:pt x="954636" y="4141631"/>
                  <a:pt x="956556" y="4105261"/>
                </a:cubicBezTo>
                <a:cubicBezTo>
                  <a:pt x="960392" y="4063146"/>
                  <a:pt x="946994" y="4049748"/>
                  <a:pt x="904879" y="4057413"/>
                </a:cubicBezTo>
                <a:cubicBezTo>
                  <a:pt x="899136" y="4059328"/>
                  <a:pt x="891479" y="4063158"/>
                  <a:pt x="885736" y="4065073"/>
                </a:cubicBezTo>
                <a:cubicBezTo>
                  <a:pt x="843619" y="4080393"/>
                  <a:pt x="822567" y="4059341"/>
                  <a:pt x="818745" y="4013399"/>
                </a:cubicBezTo>
                <a:cubicBezTo>
                  <a:pt x="820662" y="4000000"/>
                  <a:pt x="822578" y="3986599"/>
                  <a:pt x="826409" y="3971284"/>
                </a:cubicBezTo>
                <a:cubicBezTo>
                  <a:pt x="834075" y="3917683"/>
                  <a:pt x="847483" y="3865997"/>
                  <a:pt x="870463" y="3816223"/>
                </a:cubicBezTo>
                <a:cubicBezTo>
                  <a:pt x="887698" y="3779849"/>
                  <a:pt x="883874" y="3753050"/>
                  <a:pt x="849420" y="3733913"/>
                </a:cubicBezTo>
                <a:cubicBezTo>
                  <a:pt x="845592" y="3730085"/>
                  <a:pt x="841764" y="3726257"/>
                  <a:pt x="837936" y="3722429"/>
                </a:cubicBezTo>
                <a:cubicBezTo>
                  <a:pt x="820712" y="3697547"/>
                  <a:pt x="820715" y="3682233"/>
                  <a:pt x="847517" y="3670743"/>
                </a:cubicBezTo>
                <a:lnTo>
                  <a:pt x="871187" y="3654468"/>
                </a:lnTo>
                <a:lnTo>
                  <a:pt x="862921" y="3655033"/>
                </a:lnTo>
                <a:lnTo>
                  <a:pt x="865726" y="3649731"/>
                </a:lnTo>
                <a:cubicBezTo>
                  <a:pt x="872742" y="3631304"/>
                  <a:pt x="907125" y="3594598"/>
                  <a:pt x="920326" y="3587177"/>
                </a:cubicBezTo>
                <a:lnTo>
                  <a:pt x="925490" y="3584399"/>
                </a:lnTo>
                <a:lnTo>
                  <a:pt x="928649" y="3574777"/>
                </a:lnTo>
                <a:cubicBezTo>
                  <a:pt x="929489" y="3567001"/>
                  <a:pt x="928593" y="3559165"/>
                  <a:pt x="925932" y="3550999"/>
                </a:cubicBezTo>
                <a:lnTo>
                  <a:pt x="917654" y="3534979"/>
                </a:lnTo>
                <a:lnTo>
                  <a:pt x="912238" y="3534153"/>
                </a:lnTo>
                <a:cubicBezTo>
                  <a:pt x="905209" y="3531949"/>
                  <a:pt x="898814" y="3528302"/>
                  <a:pt x="892558" y="3527474"/>
                </a:cubicBezTo>
                <a:cubicBezTo>
                  <a:pt x="879637" y="3494184"/>
                  <a:pt x="853232" y="3509027"/>
                  <a:pt x="830681" y="3510117"/>
                </a:cubicBezTo>
                <a:cubicBezTo>
                  <a:pt x="759587" y="3512423"/>
                  <a:pt x="693717" y="3529172"/>
                  <a:pt x="626610" y="3543722"/>
                </a:cubicBezTo>
                <a:cubicBezTo>
                  <a:pt x="613133" y="3545504"/>
                  <a:pt x="597458" y="3548522"/>
                  <a:pt x="581781" y="3551541"/>
                </a:cubicBezTo>
                <a:cubicBezTo>
                  <a:pt x="560466" y="3554832"/>
                  <a:pt x="538189" y="3561561"/>
                  <a:pt x="534885" y="3586592"/>
                </a:cubicBezTo>
                <a:cubicBezTo>
                  <a:pt x="531032" y="3600343"/>
                  <a:pt x="518793" y="3604326"/>
                  <a:pt x="508756" y="3607073"/>
                </a:cubicBezTo>
                <a:cubicBezTo>
                  <a:pt x="497754" y="3613256"/>
                  <a:pt x="482766" y="3607199"/>
                  <a:pt x="473000" y="3615583"/>
                </a:cubicBezTo>
                <a:cubicBezTo>
                  <a:pt x="468600" y="3618056"/>
                  <a:pt x="454850" y="3614200"/>
                  <a:pt x="451138" y="3607596"/>
                </a:cubicBezTo>
                <a:cubicBezTo>
                  <a:pt x="431341" y="3583966"/>
                  <a:pt x="418198" y="3540301"/>
                  <a:pt x="426615" y="3498773"/>
                </a:cubicBezTo>
                <a:lnTo>
                  <a:pt x="434951" y="3478138"/>
                </a:lnTo>
                <a:lnTo>
                  <a:pt x="0" y="347813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2534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obrázka 7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3" r="23573"/>
          <a:stretch>
            <a:fillRect/>
          </a:stretch>
        </p:blipFill>
        <p:spPr>
          <a:xfrm>
            <a:off x="6564701" y="-198407"/>
            <a:ext cx="3994032" cy="5669454"/>
          </a:xfrm>
        </p:spPr>
      </p:pic>
      <p:pic>
        <p:nvPicPr>
          <p:cNvPr id="6" name="Zástupný symbol obrázka 5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1" r="16391"/>
          <a:stretch>
            <a:fillRect/>
          </a:stretch>
        </p:blipFill>
        <p:spPr>
          <a:xfrm>
            <a:off x="638355" y="85179"/>
            <a:ext cx="5406353" cy="6025679"/>
          </a:xfrm>
        </p:spPr>
      </p:pic>
      <p:pic>
        <p:nvPicPr>
          <p:cNvPr id="9" name="Zástupný symbol obrázka 8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" r="2452"/>
          <a:stretch>
            <a:fillRect/>
          </a:stretch>
        </p:blipFill>
        <p:spPr>
          <a:xfrm>
            <a:off x="3036500" y="85179"/>
            <a:ext cx="5058888" cy="3988506"/>
          </a:xfrm>
        </p:spPr>
      </p:pic>
      <p:pic>
        <p:nvPicPr>
          <p:cNvPr id="7" name="Zástupný symbol obrázka 6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1" b="10161"/>
          <a:stretch>
            <a:fillRect/>
          </a:stretch>
        </p:blipFill>
        <p:spPr>
          <a:xfrm>
            <a:off x="4286622" y="3979119"/>
            <a:ext cx="4744087" cy="2835748"/>
          </a:xfrm>
        </p:spPr>
      </p:pic>
      <p:pic>
        <p:nvPicPr>
          <p:cNvPr id="30" name="Obrázok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651305" y="146648"/>
            <a:ext cx="1427737" cy="1203598"/>
          </a:xfrm>
          <a:prstGeom prst="rect">
            <a:avLst/>
          </a:prstGeom>
        </p:spPr>
      </p:pic>
      <p:pic>
        <p:nvPicPr>
          <p:cNvPr id="31" name="Obrázok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39798" y="85179"/>
            <a:ext cx="1792518" cy="1511112"/>
          </a:xfrm>
          <a:prstGeom prst="rect">
            <a:avLst/>
          </a:prstGeom>
        </p:spPr>
      </p:pic>
      <p:pic>
        <p:nvPicPr>
          <p:cNvPr id="32" name="Obrázok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39798" y="4913916"/>
            <a:ext cx="2111696" cy="1780183"/>
          </a:xfrm>
          <a:prstGeom prst="rect">
            <a:avLst/>
          </a:prstGeom>
        </p:spPr>
      </p:pic>
      <p:pic>
        <p:nvPicPr>
          <p:cNvPr id="33" name="Obrázok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651304" y="5509059"/>
            <a:ext cx="1427737" cy="120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7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5">
            <a:extLst>
              <a:ext uri="{FF2B5EF4-FFF2-40B4-BE49-F238E27FC236}">
                <a16:creationId xmlns="" xmlns:a16="http://schemas.microsoft.com/office/drawing/2014/main" id="{C9C841D1-FDE7-491E-8819-A2E039F41499}"/>
              </a:ext>
            </a:extLst>
          </p:cNvPr>
          <p:cNvSpPr txBox="1">
            <a:spLocks/>
          </p:cNvSpPr>
          <p:nvPr/>
        </p:nvSpPr>
        <p:spPr>
          <a:xfrm>
            <a:off x="8391161" y="372356"/>
            <a:ext cx="3312368" cy="28803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en-US" altLang="ko-KR" sz="1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0" name="Text Placeholder 13">
            <a:extLst>
              <a:ext uri="{FF2B5EF4-FFF2-40B4-BE49-F238E27FC236}">
                <a16:creationId xmlns="" xmlns:a16="http://schemas.microsoft.com/office/drawing/2014/main" id="{C38FCC57-E9DD-49B0-965C-15FFBBB75B53}"/>
              </a:ext>
            </a:extLst>
          </p:cNvPr>
          <p:cNvSpPr txBox="1">
            <a:spLocks/>
          </p:cNvSpPr>
          <p:nvPr/>
        </p:nvSpPr>
        <p:spPr>
          <a:xfrm>
            <a:off x="139276" y="956299"/>
            <a:ext cx="3838939" cy="1429998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altLang="ko-KR" sz="4000" b="1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Historické </a:t>
            </a:r>
            <a:r>
              <a:rPr lang="sk-SK" altLang="ko-KR" sz="4000" b="1" smtClean="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      a </a:t>
            </a:r>
            <a:r>
              <a:rPr lang="sk-SK" altLang="ko-KR" sz="4000" b="1" dirty="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kultúrne dedičstvo mesta </a:t>
            </a:r>
            <a:r>
              <a:rPr lang="sk-SK" altLang="ko-KR" sz="4000" b="1" dirty="0" err="1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Málaga</a:t>
            </a:r>
            <a:r>
              <a:rPr lang="sk-SK" altLang="ko-KR" sz="4000" b="1" dirty="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 </a:t>
            </a:r>
            <a:endParaRPr lang="en-US" altLang="ko-KR" sz="4000" b="1" dirty="0">
              <a:solidFill>
                <a:schemeClr val="accent2">
                  <a:lumMod val="75000"/>
                </a:schemeClr>
              </a:solidFill>
              <a:cs typeface="Arial" pitchFamily="34" charset="0"/>
            </a:endParaRPr>
          </a:p>
        </p:txBody>
      </p:sp>
      <p:pic>
        <p:nvPicPr>
          <p:cNvPr id="2" name="Zástupný symbol obrázka 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871" y="-414068"/>
            <a:ext cx="9696090" cy="7272068"/>
          </a:xfrm>
        </p:spPr>
      </p:pic>
    </p:spTree>
    <p:extLst>
      <p:ext uri="{BB962C8B-B14F-4D97-AF65-F5344CB8AC3E}">
        <p14:creationId xmlns:p14="http://schemas.microsoft.com/office/powerpoint/2010/main" val="305805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obráz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5" r="11675"/>
          <a:stretch>
            <a:fillRect/>
          </a:stretch>
        </p:blipFill>
        <p:spPr>
          <a:xfrm>
            <a:off x="4664154" y="143683"/>
            <a:ext cx="6862065" cy="6714317"/>
          </a:xfrm>
          <a:prstGeom prst="roundRect">
            <a:avLst>
              <a:gd name="adj" fmla="val 5377"/>
            </a:avLst>
          </a:prstGeom>
        </p:spPr>
      </p:pic>
      <p:grpSp>
        <p:nvGrpSpPr>
          <p:cNvPr id="3" name="Group 9">
            <a:extLst>
              <a:ext uri="{FF2B5EF4-FFF2-40B4-BE49-F238E27FC236}">
                <a16:creationId xmlns="" xmlns:a16="http://schemas.microsoft.com/office/drawing/2014/main" id="{882712DC-81A8-4652-9155-DE4373E2537F}"/>
              </a:ext>
            </a:extLst>
          </p:cNvPr>
          <p:cNvGrpSpPr/>
          <p:nvPr/>
        </p:nvGrpSpPr>
        <p:grpSpPr>
          <a:xfrm>
            <a:off x="181154" y="813084"/>
            <a:ext cx="3968151" cy="3379354"/>
            <a:chOff x="2723195" y="2479155"/>
            <a:chExt cx="1803158" cy="1899687"/>
          </a:xfrm>
        </p:grpSpPr>
        <p:sp>
          <p:nvSpPr>
            <p:cNvPr id="4" name="Freeform: Shape 8">
              <a:extLst>
                <a:ext uri="{FF2B5EF4-FFF2-40B4-BE49-F238E27FC236}">
                  <a16:creationId xmlns="" xmlns:a16="http://schemas.microsoft.com/office/drawing/2014/main" id="{A5806FC4-4069-4307-8345-A7F2B0CF25A3}"/>
                </a:ext>
              </a:extLst>
            </p:cNvPr>
            <p:cNvSpPr/>
            <p:nvPr/>
          </p:nvSpPr>
          <p:spPr>
            <a:xfrm>
              <a:off x="2723195" y="2521519"/>
              <a:ext cx="1799146" cy="1806936"/>
            </a:xfrm>
            <a:custGeom>
              <a:avLst/>
              <a:gdLst>
                <a:gd name="connsiteX0" fmla="*/ 22263 w 1799146"/>
                <a:gd name="connsiteY0" fmla="*/ 69045 h 1806936"/>
                <a:gd name="connsiteX1" fmla="*/ 756190 w 1799146"/>
                <a:gd name="connsiteY1" fmla="*/ 141235 h 1806936"/>
                <a:gd name="connsiteX2" fmla="*/ 1682621 w 1799146"/>
                <a:gd name="connsiteY2" fmla="*/ 44982 h 1806936"/>
                <a:gd name="connsiteX3" fmla="*/ 1658558 w 1799146"/>
                <a:gd name="connsiteY3" fmla="*/ 983445 h 1806936"/>
                <a:gd name="connsiteX4" fmla="*/ 1754811 w 1799146"/>
                <a:gd name="connsiteY4" fmla="*/ 1753466 h 1806936"/>
                <a:gd name="connsiteX5" fmla="*/ 840411 w 1799146"/>
                <a:gd name="connsiteY5" fmla="*/ 1681277 h 1806936"/>
                <a:gd name="connsiteX6" fmla="*/ 46326 w 1799146"/>
                <a:gd name="connsiteY6" fmla="*/ 1765498 h 1806936"/>
                <a:gd name="connsiteX7" fmla="*/ 178674 w 1799146"/>
                <a:gd name="connsiteY7" fmla="*/ 911256 h 1806936"/>
                <a:gd name="connsiteX8" fmla="*/ 22263 w 1799146"/>
                <a:gd name="connsiteY8" fmla="*/ 69045 h 18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9146" h="1806936">
                  <a:moveTo>
                    <a:pt x="22263" y="69045"/>
                  </a:moveTo>
                  <a:cubicBezTo>
                    <a:pt x="118516" y="-59292"/>
                    <a:pt x="479464" y="145246"/>
                    <a:pt x="756190" y="141235"/>
                  </a:cubicBezTo>
                  <a:cubicBezTo>
                    <a:pt x="1032916" y="137225"/>
                    <a:pt x="1532226" y="-95386"/>
                    <a:pt x="1682621" y="44982"/>
                  </a:cubicBezTo>
                  <a:cubicBezTo>
                    <a:pt x="1833016" y="185350"/>
                    <a:pt x="1646526" y="698698"/>
                    <a:pt x="1658558" y="983445"/>
                  </a:cubicBezTo>
                  <a:cubicBezTo>
                    <a:pt x="1670590" y="1268192"/>
                    <a:pt x="1891169" y="1637161"/>
                    <a:pt x="1754811" y="1753466"/>
                  </a:cubicBezTo>
                  <a:cubicBezTo>
                    <a:pt x="1618453" y="1869771"/>
                    <a:pt x="1125158" y="1679272"/>
                    <a:pt x="840411" y="1681277"/>
                  </a:cubicBezTo>
                  <a:cubicBezTo>
                    <a:pt x="555664" y="1683282"/>
                    <a:pt x="156615" y="1893835"/>
                    <a:pt x="46326" y="1765498"/>
                  </a:cubicBezTo>
                  <a:cubicBezTo>
                    <a:pt x="-63963" y="1637161"/>
                    <a:pt x="184690" y="1191993"/>
                    <a:pt x="178674" y="911256"/>
                  </a:cubicBezTo>
                  <a:cubicBezTo>
                    <a:pt x="172658" y="630519"/>
                    <a:pt x="-73990" y="197382"/>
                    <a:pt x="22263" y="690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: Shape 7">
              <a:extLst>
                <a:ext uri="{FF2B5EF4-FFF2-40B4-BE49-F238E27FC236}">
                  <a16:creationId xmlns="" xmlns:a16="http://schemas.microsoft.com/office/drawing/2014/main" id="{3A5ED13C-1C22-41FC-B6AB-58C62C988CD7}"/>
                </a:ext>
              </a:extLst>
            </p:cNvPr>
            <p:cNvSpPr/>
            <p:nvPr/>
          </p:nvSpPr>
          <p:spPr>
            <a:xfrm rot="18149754">
              <a:off x="2676936" y="2538727"/>
              <a:ext cx="1899687" cy="1780543"/>
            </a:xfrm>
            <a:custGeom>
              <a:avLst/>
              <a:gdLst>
                <a:gd name="connsiteX0" fmla="*/ 166912 w 6470369"/>
                <a:gd name="connsiteY0" fmla="*/ 60281 h 3649722"/>
                <a:gd name="connsiteX1" fmla="*/ 3331217 w 6470369"/>
                <a:gd name="connsiteY1" fmla="*/ 409197 h 3649722"/>
                <a:gd name="connsiteX2" fmla="*/ 6266922 w 6470369"/>
                <a:gd name="connsiteY2" fmla="*/ 96376 h 3649722"/>
                <a:gd name="connsiteX3" fmla="*/ 6074417 w 6470369"/>
                <a:gd name="connsiteY3" fmla="*/ 1985334 h 3649722"/>
                <a:gd name="connsiteX4" fmla="*/ 6303017 w 6470369"/>
                <a:gd name="connsiteY4" fmla="*/ 3561471 h 3649722"/>
                <a:gd name="connsiteX5" fmla="*/ 3198870 w 6470369"/>
                <a:gd name="connsiteY5" fmla="*/ 3380997 h 3649722"/>
                <a:gd name="connsiteX6" fmla="*/ 142849 w 6470369"/>
                <a:gd name="connsiteY6" fmla="*/ 3573502 h 3649722"/>
                <a:gd name="connsiteX7" fmla="*/ 467701 w 6470369"/>
                <a:gd name="connsiteY7" fmla="*/ 1889081 h 3649722"/>
                <a:gd name="connsiteX8" fmla="*/ 166912 w 6470369"/>
                <a:gd name="connsiteY8" fmla="*/ 60281 h 364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70369" h="3649722">
                  <a:moveTo>
                    <a:pt x="166912" y="60281"/>
                  </a:moveTo>
                  <a:cubicBezTo>
                    <a:pt x="644165" y="-186366"/>
                    <a:pt x="2314549" y="403181"/>
                    <a:pt x="3331217" y="409197"/>
                  </a:cubicBezTo>
                  <a:cubicBezTo>
                    <a:pt x="4347885" y="415213"/>
                    <a:pt x="5809722" y="-166314"/>
                    <a:pt x="6266922" y="96376"/>
                  </a:cubicBezTo>
                  <a:cubicBezTo>
                    <a:pt x="6724122" y="359066"/>
                    <a:pt x="6068401" y="1407818"/>
                    <a:pt x="6074417" y="1985334"/>
                  </a:cubicBezTo>
                  <a:cubicBezTo>
                    <a:pt x="6080433" y="2562850"/>
                    <a:pt x="6782275" y="3328861"/>
                    <a:pt x="6303017" y="3561471"/>
                  </a:cubicBezTo>
                  <a:cubicBezTo>
                    <a:pt x="5823759" y="3794082"/>
                    <a:pt x="4225565" y="3378992"/>
                    <a:pt x="3198870" y="3380997"/>
                  </a:cubicBezTo>
                  <a:cubicBezTo>
                    <a:pt x="2172175" y="3383002"/>
                    <a:pt x="598044" y="3822155"/>
                    <a:pt x="142849" y="3573502"/>
                  </a:cubicBezTo>
                  <a:cubicBezTo>
                    <a:pt x="-312346" y="3324849"/>
                    <a:pt x="465696" y="2470607"/>
                    <a:pt x="467701" y="1889081"/>
                  </a:cubicBezTo>
                  <a:cubicBezTo>
                    <a:pt x="469706" y="1307555"/>
                    <a:pt x="-310341" y="306928"/>
                    <a:pt x="166912" y="602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: Shape 6">
              <a:extLst>
                <a:ext uri="{FF2B5EF4-FFF2-40B4-BE49-F238E27FC236}">
                  <a16:creationId xmlns="" xmlns:a16="http://schemas.microsoft.com/office/drawing/2014/main" id="{7E1483A0-D299-457A-9766-73F0F75DD001}"/>
                </a:ext>
              </a:extLst>
            </p:cNvPr>
            <p:cNvSpPr/>
            <p:nvPr/>
          </p:nvSpPr>
          <p:spPr>
            <a:xfrm rot="20942360">
              <a:off x="2727207" y="2525531"/>
              <a:ext cx="1799146" cy="1806936"/>
            </a:xfrm>
            <a:custGeom>
              <a:avLst/>
              <a:gdLst>
                <a:gd name="connsiteX0" fmla="*/ 22263 w 1799146"/>
                <a:gd name="connsiteY0" fmla="*/ 69045 h 1806936"/>
                <a:gd name="connsiteX1" fmla="*/ 756190 w 1799146"/>
                <a:gd name="connsiteY1" fmla="*/ 141235 h 1806936"/>
                <a:gd name="connsiteX2" fmla="*/ 1682621 w 1799146"/>
                <a:gd name="connsiteY2" fmla="*/ 44982 h 1806936"/>
                <a:gd name="connsiteX3" fmla="*/ 1658558 w 1799146"/>
                <a:gd name="connsiteY3" fmla="*/ 983445 h 1806936"/>
                <a:gd name="connsiteX4" fmla="*/ 1754811 w 1799146"/>
                <a:gd name="connsiteY4" fmla="*/ 1753466 h 1806936"/>
                <a:gd name="connsiteX5" fmla="*/ 840411 w 1799146"/>
                <a:gd name="connsiteY5" fmla="*/ 1681277 h 1806936"/>
                <a:gd name="connsiteX6" fmla="*/ 46326 w 1799146"/>
                <a:gd name="connsiteY6" fmla="*/ 1765498 h 1806936"/>
                <a:gd name="connsiteX7" fmla="*/ 178674 w 1799146"/>
                <a:gd name="connsiteY7" fmla="*/ 911256 h 1806936"/>
                <a:gd name="connsiteX8" fmla="*/ 22263 w 1799146"/>
                <a:gd name="connsiteY8" fmla="*/ 69045 h 18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9146" h="1806936">
                  <a:moveTo>
                    <a:pt x="22263" y="69045"/>
                  </a:moveTo>
                  <a:cubicBezTo>
                    <a:pt x="118516" y="-59292"/>
                    <a:pt x="479464" y="145246"/>
                    <a:pt x="756190" y="141235"/>
                  </a:cubicBezTo>
                  <a:cubicBezTo>
                    <a:pt x="1032916" y="137225"/>
                    <a:pt x="1532226" y="-95386"/>
                    <a:pt x="1682621" y="44982"/>
                  </a:cubicBezTo>
                  <a:cubicBezTo>
                    <a:pt x="1833016" y="185350"/>
                    <a:pt x="1646526" y="698698"/>
                    <a:pt x="1658558" y="983445"/>
                  </a:cubicBezTo>
                  <a:cubicBezTo>
                    <a:pt x="1670590" y="1268192"/>
                    <a:pt x="1891169" y="1637161"/>
                    <a:pt x="1754811" y="1753466"/>
                  </a:cubicBezTo>
                  <a:cubicBezTo>
                    <a:pt x="1618453" y="1869771"/>
                    <a:pt x="1125158" y="1679272"/>
                    <a:pt x="840411" y="1681277"/>
                  </a:cubicBezTo>
                  <a:cubicBezTo>
                    <a:pt x="555664" y="1683282"/>
                    <a:pt x="156615" y="1893835"/>
                    <a:pt x="46326" y="1765498"/>
                  </a:cubicBezTo>
                  <a:cubicBezTo>
                    <a:pt x="-63963" y="1637161"/>
                    <a:pt x="184690" y="1191993"/>
                    <a:pt x="178674" y="911256"/>
                  </a:cubicBezTo>
                  <a:cubicBezTo>
                    <a:pt x="172658" y="630519"/>
                    <a:pt x="-73990" y="197382"/>
                    <a:pt x="22263" y="6904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Freeform: Shape 11">
            <a:extLst>
              <a:ext uri="{FF2B5EF4-FFF2-40B4-BE49-F238E27FC236}">
                <a16:creationId xmlns="" xmlns:a16="http://schemas.microsoft.com/office/drawing/2014/main" id="{DE92A2B8-436C-40FC-A25C-9CBA19DE83F0}"/>
              </a:ext>
            </a:extLst>
          </p:cNvPr>
          <p:cNvSpPr/>
          <p:nvPr/>
        </p:nvSpPr>
        <p:spPr>
          <a:xfrm>
            <a:off x="300404" y="186472"/>
            <a:ext cx="615551" cy="580507"/>
          </a:xfrm>
          <a:custGeom>
            <a:avLst/>
            <a:gdLst>
              <a:gd name="connsiteX0" fmla="*/ 149012 w 380202"/>
              <a:gd name="connsiteY0" fmla="*/ 378104 h 443569"/>
              <a:gd name="connsiteX1" fmla="*/ 325172 w 380202"/>
              <a:gd name="connsiteY1" fmla="*/ 151250 h 443569"/>
              <a:gd name="connsiteX2" fmla="*/ 369529 w 380202"/>
              <a:gd name="connsiteY2" fmla="*/ 72675 h 443569"/>
              <a:gd name="connsiteX3" fmla="*/ 369529 w 380202"/>
              <a:gd name="connsiteY3" fmla="*/ 72675 h 443569"/>
              <a:gd name="connsiteX4" fmla="*/ 271944 w 380202"/>
              <a:gd name="connsiteY4" fmla="*/ 18179 h 443569"/>
              <a:gd name="connsiteX5" fmla="*/ 112259 w 380202"/>
              <a:gd name="connsiteY5" fmla="*/ 138577 h 443569"/>
              <a:gd name="connsiteX6" fmla="*/ 13406 w 380202"/>
              <a:gd name="connsiteY6" fmla="*/ 361629 h 443569"/>
              <a:gd name="connsiteX7" fmla="*/ 127467 w 380202"/>
              <a:gd name="connsiteY7" fmla="*/ 408520 h 443569"/>
              <a:gd name="connsiteX8" fmla="*/ 149012 w 380202"/>
              <a:gd name="connsiteY8" fmla="*/ 378104 h 44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202" h="443569">
                <a:moveTo>
                  <a:pt x="149012" y="378104"/>
                </a:moveTo>
                <a:cubicBezTo>
                  <a:pt x="189566" y="251370"/>
                  <a:pt x="235191" y="188003"/>
                  <a:pt x="325172" y="151250"/>
                </a:cubicBezTo>
                <a:cubicBezTo>
                  <a:pt x="355588" y="138577"/>
                  <a:pt x="374598" y="105626"/>
                  <a:pt x="369529" y="72675"/>
                </a:cubicBezTo>
                <a:lnTo>
                  <a:pt x="369529" y="72675"/>
                </a:lnTo>
                <a:cubicBezTo>
                  <a:pt x="361925" y="27050"/>
                  <a:pt x="313766" y="436"/>
                  <a:pt x="271944" y="18179"/>
                </a:cubicBezTo>
                <a:cubicBezTo>
                  <a:pt x="219983" y="40991"/>
                  <a:pt x="170556" y="76477"/>
                  <a:pt x="112259" y="138577"/>
                </a:cubicBezTo>
                <a:cubicBezTo>
                  <a:pt x="74238" y="177864"/>
                  <a:pt x="4535" y="314737"/>
                  <a:pt x="13406" y="361629"/>
                </a:cubicBezTo>
                <a:cubicBezTo>
                  <a:pt x="23545" y="416124"/>
                  <a:pt x="69169" y="459214"/>
                  <a:pt x="127467" y="408520"/>
                </a:cubicBezTo>
                <a:cubicBezTo>
                  <a:pt x="137606" y="402184"/>
                  <a:pt x="145210" y="390777"/>
                  <a:pt x="149012" y="378104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26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12">
            <a:extLst>
              <a:ext uri="{FF2B5EF4-FFF2-40B4-BE49-F238E27FC236}">
                <a16:creationId xmlns="" xmlns:a16="http://schemas.microsoft.com/office/drawing/2014/main" id="{5456646A-32EF-491D-8216-16BE38467E8E}"/>
              </a:ext>
            </a:extLst>
          </p:cNvPr>
          <p:cNvGrpSpPr/>
          <p:nvPr/>
        </p:nvGrpSpPr>
        <p:grpSpPr>
          <a:xfrm>
            <a:off x="3250231" y="4249359"/>
            <a:ext cx="967689" cy="713412"/>
            <a:chOff x="10305635" y="3839796"/>
            <a:chExt cx="722004" cy="658486"/>
          </a:xfrm>
        </p:grpSpPr>
        <p:sp>
          <p:nvSpPr>
            <p:cNvPr id="9" name="Freeform: Shape 13">
              <a:extLst>
                <a:ext uri="{FF2B5EF4-FFF2-40B4-BE49-F238E27FC236}">
                  <a16:creationId xmlns="" xmlns:a16="http://schemas.microsoft.com/office/drawing/2014/main" id="{BF5DB358-A507-4252-A73D-F3D6E000458B}"/>
                </a:ext>
              </a:extLst>
            </p:cNvPr>
            <p:cNvSpPr/>
            <p:nvPr/>
          </p:nvSpPr>
          <p:spPr>
            <a:xfrm rot="21213783">
              <a:off x="10305635" y="3839796"/>
              <a:ext cx="406755" cy="406755"/>
            </a:xfrm>
            <a:custGeom>
              <a:avLst/>
              <a:gdLst>
                <a:gd name="connsiteX0" fmla="*/ 265027 w 405549"/>
                <a:gd name="connsiteY0" fmla="*/ 58605 h 405549"/>
                <a:gd name="connsiteX1" fmla="*/ 64787 w 405549"/>
                <a:gd name="connsiteY1" fmla="*/ 265181 h 405549"/>
                <a:gd name="connsiteX2" fmla="*/ 12826 w 405549"/>
                <a:gd name="connsiteY2" fmla="*/ 337420 h 405549"/>
                <a:gd name="connsiteX3" fmla="*/ 12826 w 405549"/>
                <a:gd name="connsiteY3" fmla="*/ 337420 h 405549"/>
                <a:gd name="connsiteX4" fmla="*/ 104074 w 405549"/>
                <a:gd name="connsiteY4" fmla="*/ 402054 h 405549"/>
                <a:gd name="connsiteX5" fmla="*/ 275165 w 405549"/>
                <a:gd name="connsiteY5" fmla="*/ 300667 h 405549"/>
                <a:gd name="connsiteX6" fmla="*/ 398098 w 405549"/>
                <a:gd name="connsiteY6" fmla="*/ 89021 h 405549"/>
                <a:gd name="connsiteX7" fmla="*/ 289106 w 405549"/>
                <a:gd name="connsiteY7" fmla="*/ 29456 h 405549"/>
                <a:gd name="connsiteX8" fmla="*/ 265027 w 405549"/>
                <a:gd name="connsiteY8" fmla="*/ 58605 h 4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549" h="405549">
                  <a:moveTo>
                    <a:pt x="265027" y="58605"/>
                  </a:moveTo>
                  <a:cubicBezTo>
                    <a:pt x="210531" y="180270"/>
                    <a:pt x="158570" y="237300"/>
                    <a:pt x="64787" y="265181"/>
                  </a:cubicBezTo>
                  <a:cubicBezTo>
                    <a:pt x="33103" y="274053"/>
                    <a:pt x="10291" y="304469"/>
                    <a:pt x="12826" y="337420"/>
                  </a:cubicBezTo>
                  <a:lnTo>
                    <a:pt x="12826" y="337420"/>
                  </a:lnTo>
                  <a:cubicBezTo>
                    <a:pt x="15360" y="383044"/>
                    <a:pt x="59717" y="415995"/>
                    <a:pt x="104074" y="402054"/>
                  </a:cubicBezTo>
                  <a:cubicBezTo>
                    <a:pt x="157303" y="385579"/>
                    <a:pt x="210531" y="355163"/>
                    <a:pt x="275165" y="300667"/>
                  </a:cubicBezTo>
                  <a:cubicBezTo>
                    <a:pt x="316988" y="265181"/>
                    <a:pt x="401899" y="137180"/>
                    <a:pt x="398098" y="89021"/>
                  </a:cubicBezTo>
                  <a:cubicBezTo>
                    <a:pt x="394295" y="33258"/>
                    <a:pt x="353741" y="-13634"/>
                    <a:pt x="289106" y="29456"/>
                  </a:cubicBezTo>
                  <a:cubicBezTo>
                    <a:pt x="277700" y="35792"/>
                    <a:pt x="270096" y="45931"/>
                    <a:pt x="265027" y="586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14">
              <a:extLst>
                <a:ext uri="{FF2B5EF4-FFF2-40B4-BE49-F238E27FC236}">
                  <a16:creationId xmlns="" xmlns:a16="http://schemas.microsoft.com/office/drawing/2014/main" id="{3917EE2F-D5BC-415B-ABEF-0338BE7F003A}"/>
                </a:ext>
              </a:extLst>
            </p:cNvPr>
            <p:cNvSpPr/>
            <p:nvPr/>
          </p:nvSpPr>
          <p:spPr>
            <a:xfrm rot="21213783">
              <a:off x="10411740" y="3882384"/>
              <a:ext cx="615899" cy="615898"/>
            </a:xfrm>
            <a:custGeom>
              <a:avLst/>
              <a:gdLst>
                <a:gd name="connsiteX0" fmla="*/ 265027 w 405549"/>
                <a:gd name="connsiteY0" fmla="*/ 58605 h 405549"/>
                <a:gd name="connsiteX1" fmla="*/ 64787 w 405549"/>
                <a:gd name="connsiteY1" fmla="*/ 265181 h 405549"/>
                <a:gd name="connsiteX2" fmla="*/ 12826 w 405549"/>
                <a:gd name="connsiteY2" fmla="*/ 337420 h 405549"/>
                <a:gd name="connsiteX3" fmla="*/ 12826 w 405549"/>
                <a:gd name="connsiteY3" fmla="*/ 337420 h 405549"/>
                <a:gd name="connsiteX4" fmla="*/ 104074 w 405549"/>
                <a:gd name="connsiteY4" fmla="*/ 402054 h 405549"/>
                <a:gd name="connsiteX5" fmla="*/ 275165 w 405549"/>
                <a:gd name="connsiteY5" fmla="*/ 300667 h 405549"/>
                <a:gd name="connsiteX6" fmla="*/ 398098 w 405549"/>
                <a:gd name="connsiteY6" fmla="*/ 89021 h 405549"/>
                <a:gd name="connsiteX7" fmla="*/ 289106 w 405549"/>
                <a:gd name="connsiteY7" fmla="*/ 29456 h 405549"/>
                <a:gd name="connsiteX8" fmla="*/ 265027 w 405549"/>
                <a:gd name="connsiteY8" fmla="*/ 58605 h 4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549" h="405549">
                  <a:moveTo>
                    <a:pt x="265027" y="58605"/>
                  </a:moveTo>
                  <a:cubicBezTo>
                    <a:pt x="210531" y="180270"/>
                    <a:pt x="158570" y="237300"/>
                    <a:pt x="64787" y="265181"/>
                  </a:cubicBezTo>
                  <a:cubicBezTo>
                    <a:pt x="33103" y="274053"/>
                    <a:pt x="10291" y="304469"/>
                    <a:pt x="12826" y="337420"/>
                  </a:cubicBezTo>
                  <a:lnTo>
                    <a:pt x="12826" y="337420"/>
                  </a:lnTo>
                  <a:cubicBezTo>
                    <a:pt x="15360" y="383044"/>
                    <a:pt x="59717" y="415995"/>
                    <a:pt x="104074" y="402054"/>
                  </a:cubicBezTo>
                  <a:cubicBezTo>
                    <a:pt x="157303" y="385579"/>
                    <a:pt x="210531" y="355163"/>
                    <a:pt x="275165" y="300667"/>
                  </a:cubicBezTo>
                  <a:cubicBezTo>
                    <a:pt x="316988" y="265181"/>
                    <a:pt x="401899" y="137180"/>
                    <a:pt x="398098" y="89021"/>
                  </a:cubicBezTo>
                  <a:cubicBezTo>
                    <a:pt x="394295" y="33258"/>
                    <a:pt x="353741" y="-13634"/>
                    <a:pt x="289106" y="29456"/>
                  </a:cubicBezTo>
                  <a:cubicBezTo>
                    <a:pt x="277700" y="35792"/>
                    <a:pt x="270096" y="45931"/>
                    <a:pt x="265027" y="586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" name="BlokTextu 11"/>
          <p:cNvSpPr txBox="1"/>
          <p:nvPr/>
        </p:nvSpPr>
        <p:spPr>
          <a:xfrm>
            <a:off x="828136" y="1587260"/>
            <a:ext cx="26914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 err="1" smtClean="0">
                <a:solidFill>
                  <a:schemeClr val="accent2">
                    <a:lumMod val="75000"/>
                  </a:schemeClr>
                </a:solidFill>
              </a:rPr>
              <a:t>Málaga</a:t>
            </a:r>
            <a:r>
              <a:rPr lang="sk-SK" sz="4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sk-SK" sz="4000" b="1" dirty="0" err="1" smtClean="0">
                <a:solidFill>
                  <a:schemeClr val="accent2">
                    <a:lumMod val="75000"/>
                  </a:schemeClr>
                </a:solidFill>
              </a:rPr>
              <a:t>Gibralfaro</a:t>
            </a:r>
            <a:r>
              <a:rPr lang="sk-SK" sz="4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sk-SK" sz="4000" b="1" dirty="0" err="1">
                <a:solidFill>
                  <a:schemeClr val="accent2">
                    <a:lumMod val="75000"/>
                  </a:schemeClr>
                </a:solidFill>
              </a:rPr>
              <a:t>C</a:t>
            </a:r>
            <a:r>
              <a:rPr lang="sk-SK" sz="4000" b="1" dirty="0" err="1" smtClean="0">
                <a:solidFill>
                  <a:schemeClr val="accent2">
                    <a:lumMod val="75000"/>
                  </a:schemeClr>
                </a:solidFill>
              </a:rPr>
              <a:t>astle</a:t>
            </a:r>
            <a:r>
              <a:rPr lang="sk-SK" sz="4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sk-SK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4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obráz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390" y="65367"/>
            <a:ext cx="8931214" cy="6698409"/>
          </a:xfrm>
          <a:prstGeom prst="roundRect">
            <a:avLst>
              <a:gd name="adj" fmla="val 5377"/>
            </a:avLst>
          </a:prstGeom>
        </p:spPr>
      </p:pic>
      <p:grpSp>
        <p:nvGrpSpPr>
          <p:cNvPr id="3" name="Group 9">
            <a:extLst>
              <a:ext uri="{FF2B5EF4-FFF2-40B4-BE49-F238E27FC236}">
                <a16:creationId xmlns="" xmlns:a16="http://schemas.microsoft.com/office/drawing/2014/main" id="{882712DC-81A8-4652-9155-DE4373E2537F}"/>
              </a:ext>
            </a:extLst>
          </p:cNvPr>
          <p:cNvGrpSpPr/>
          <p:nvPr/>
        </p:nvGrpSpPr>
        <p:grpSpPr>
          <a:xfrm>
            <a:off x="181154" y="813084"/>
            <a:ext cx="3968151" cy="3379354"/>
            <a:chOff x="2723195" y="2479155"/>
            <a:chExt cx="1803158" cy="1899687"/>
          </a:xfrm>
        </p:grpSpPr>
        <p:sp>
          <p:nvSpPr>
            <p:cNvPr id="4" name="Freeform: Shape 8">
              <a:extLst>
                <a:ext uri="{FF2B5EF4-FFF2-40B4-BE49-F238E27FC236}">
                  <a16:creationId xmlns="" xmlns:a16="http://schemas.microsoft.com/office/drawing/2014/main" id="{A5806FC4-4069-4307-8345-A7F2B0CF25A3}"/>
                </a:ext>
              </a:extLst>
            </p:cNvPr>
            <p:cNvSpPr/>
            <p:nvPr/>
          </p:nvSpPr>
          <p:spPr>
            <a:xfrm>
              <a:off x="2723195" y="2521519"/>
              <a:ext cx="1799146" cy="1806936"/>
            </a:xfrm>
            <a:custGeom>
              <a:avLst/>
              <a:gdLst>
                <a:gd name="connsiteX0" fmla="*/ 22263 w 1799146"/>
                <a:gd name="connsiteY0" fmla="*/ 69045 h 1806936"/>
                <a:gd name="connsiteX1" fmla="*/ 756190 w 1799146"/>
                <a:gd name="connsiteY1" fmla="*/ 141235 h 1806936"/>
                <a:gd name="connsiteX2" fmla="*/ 1682621 w 1799146"/>
                <a:gd name="connsiteY2" fmla="*/ 44982 h 1806936"/>
                <a:gd name="connsiteX3" fmla="*/ 1658558 w 1799146"/>
                <a:gd name="connsiteY3" fmla="*/ 983445 h 1806936"/>
                <a:gd name="connsiteX4" fmla="*/ 1754811 w 1799146"/>
                <a:gd name="connsiteY4" fmla="*/ 1753466 h 1806936"/>
                <a:gd name="connsiteX5" fmla="*/ 840411 w 1799146"/>
                <a:gd name="connsiteY5" fmla="*/ 1681277 h 1806936"/>
                <a:gd name="connsiteX6" fmla="*/ 46326 w 1799146"/>
                <a:gd name="connsiteY6" fmla="*/ 1765498 h 1806936"/>
                <a:gd name="connsiteX7" fmla="*/ 178674 w 1799146"/>
                <a:gd name="connsiteY7" fmla="*/ 911256 h 1806936"/>
                <a:gd name="connsiteX8" fmla="*/ 22263 w 1799146"/>
                <a:gd name="connsiteY8" fmla="*/ 69045 h 18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9146" h="1806936">
                  <a:moveTo>
                    <a:pt x="22263" y="69045"/>
                  </a:moveTo>
                  <a:cubicBezTo>
                    <a:pt x="118516" y="-59292"/>
                    <a:pt x="479464" y="145246"/>
                    <a:pt x="756190" y="141235"/>
                  </a:cubicBezTo>
                  <a:cubicBezTo>
                    <a:pt x="1032916" y="137225"/>
                    <a:pt x="1532226" y="-95386"/>
                    <a:pt x="1682621" y="44982"/>
                  </a:cubicBezTo>
                  <a:cubicBezTo>
                    <a:pt x="1833016" y="185350"/>
                    <a:pt x="1646526" y="698698"/>
                    <a:pt x="1658558" y="983445"/>
                  </a:cubicBezTo>
                  <a:cubicBezTo>
                    <a:pt x="1670590" y="1268192"/>
                    <a:pt x="1891169" y="1637161"/>
                    <a:pt x="1754811" y="1753466"/>
                  </a:cubicBezTo>
                  <a:cubicBezTo>
                    <a:pt x="1618453" y="1869771"/>
                    <a:pt x="1125158" y="1679272"/>
                    <a:pt x="840411" y="1681277"/>
                  </a:cubicBezTo>
                  <a:cubicBezTo>
                    <a:pt x="555664" y="1683282"/>
                    <a:pt x="156615" y="1893835"/>
                    <a:pt x="46326" y="1765498"/>
                  </a:cubicBezTo>
                  <a:cubicBezTo>
                    <a:pt x="-63963" y="1637161"/>
                    <a:pt x="184690" y="1191993"/>
                    <a:pt x="178674" y="911256"/>
                  </a:cubicBezTo>
                  <a:cubicBezTo>
                    <a:pt x="172658" y="630519"/>
                    <a:pt x="-73990" y="197382"/>
                    <a:pt x="22263" y="690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: Shape 7">
              <a:extLst>
                <a:ext uri="{FF2B5EF4-FFF2-40B4-BE49-F238E27FC236}">
                  <a16:creationId xmlns="" xmlns:a16="http://schemas.microsoft.com/office/drawing/2014/main" id="{3A5ED13C-1C22-41FC-B6AB-58C62C988CD7}"/>
                </a:ext>
              </a:extLst>
            </p:cNvPr>
            <p:cNvSpPr/>
            <p:nvPr/>
          </p:nvSpPr>
          <p:spPr>
            <a:xfrm rot="18149754">
              <a:off x="2676936" y="2538727"/>
              <a:ext cx="1899687" cy="1780543"/>
            </a:xfrm>
            <a:custGeom>
              <a:avLst/>
              <a:gdLst>
                <a:gd name="connsiteX0" fmla="*/ 166912 w 6470369"/>
                <a:gd name="connsiteY0" fmla="*/ 60281 h 3649722"/>
                <a:gd name="connsiteX1" fmla="*/ 3331217 w 6470369"/>
                <a:gd name="connsiteY1" fmla="*/ 409197 h 3649722"/>
                <a:gd name="connsiteX2" fmla="*/ 6266922 w 6470369"/>
                <a:gd name="connsiteY2" fmla="*/ 96376 h 3649722"/>
                <a:gd name="connsiteX3" fmla="*/ 6074417 w 6470369"/>
                <a:gd name="connsiteY3" fmla="*/ 1985334 h 3649722"/>
                <a:gd name="connsiteX4" fmla="*/ 6303017 w 6470369"/>
                <a:gd name="connsiteY4" fmla="*/ 3561471 h 3649722"/>
                <a:gd name="connsiteX5" fmla="*/ 3198870 w 6470369"/>
                <a:gd name="connsiteY5" fmla="*/ 3380997 h 3649722"/>
                <a:gd name="connsiteX6" fmla="*/ 142849 w 6470369"/>
                <a:gd name="connsiteY6" fmla="*/ 3573502 h 3649722"/>
                <a:gd name="connsiteX7" fmla="*/ 467701 w 6470369"/>
                <a:gd name="connsiteY7" fmla="*/ 1889081 h 3649722"/>
                <a:gd name="connsiteX8" fmla="*/ 166912 w 6470369"/>
                <a:gd name="connsiteY8" fmla="*/ 60281 h 364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70369" h="3649722">
                  <a:moveTo>
                    <a:pt x="166912" y="60281"/>
                  </a:moveTo>
                  <a:cubicBezTo>
                    <a:pt x="644165" y="-186366"/>
                    <a:pt x="2314549" y="403181"/>
                    <a:pt x="3331217" y="409197"/>
                  </a:cubicBezTo>
                  <a:cubicBezTo>
                    <a:pt x="4347885" y="415213"/>
                    <a:pt x="5809722" y="-166314"/>
                    <a:pt x="6266922" y="96376"/>
                  </a:cubicBezTo>
                  <a:cubicBezTo>
                    <a:pt x="6724122" y="359066"/>
                    <a:pt x="6068401" y="1407818"/>
                    <a:pt x="6074417" y="1985334"/>
                  </a:cubicBezTo>
                  <a:cubicBezTo>
                    <a:pt x="6080433" y="2562850"/>
                    <a:pt x="6782275" y="3328861"/>
                    <a:pt x="6303017" y="3561471"/>
                  </a:cubicBezTo>
                  <a:cubicBezTo>
                    <a:pt x="5823759" y="3794082"/>
                    <a:pt x="4225565" y="3378992"/>
                    <a:pt x="3198870" y="3380997"/>
                  </a:cubicBezTo>
                  <a:cubicBezTo>
                    <a:pt x="2172175" y="3383002"/>
                    <a:pt x="598044" y="3822155"/>
                    <a:pt x="142849" y="3573502"/>
                  </a:cubicBezTo>
                  <a:cubicBezTo>
                    <a:pt x="-312346" y="3324849"/>
                    <a:pt x="465696" y="2470607"/>
                    <a:pt x="467701" y="1889081"/>
                  </a:cubicBezTo>
                  <a:cubicBezTo>
                    <a:pt x="469706" y="1307555"/>
                    <a:pt x="-310341" y="306928"/>
                    <a:pt x="166912" y="602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: Shape 6">
              <a:extLst>
                <a:ext uri="{FF2B5EF4-FFF2-40B4-BE49-F238E27FC236}">
                  <a16:creationId xmlns="" xmlns:a16="http://schemas.microsoft.com/office/drawing/2014/main" id="{7E1483A0-D299-457A-9766-73F0F75DD001}"/>
                </a:ext>
              </a:extLst>
            </p:cNvPr>
            <p:cNvSpPr/>
            <p:nvPr/>
          </p:nvSpPr>
          <p:spPr>
            <a:xfrm rot="20942360">
              <a:off x="2727207" y="2525531"/>
              <a:ext cx="1799146" cy="1806936"/>
            </a:xfrm>
            <a:custGeom>
              <a:avLst/>
              <a:gdLst>
                <a:gd name="connsiteX0" fmla="*/ 22263 w 1799146"/>
                <a:gd name="connsiteY0" fmla="*/ 69045 h 1806936"/>
                <a:gd name="connsiteX1" fmla="*/ 756190 w 1799146"/>
                <a:gd name="connsiteY1" fmla="*/ 141235 h 1806936"/>
                <a:gd name="connsiteX2" fmla="*/ 1682621 w 1799146"/>
                <a:gd name="connsiteY2" fmla="*/ 44982 h 1806936"/>
                <a:gd name="connsiteX3" fmla="*/ 1658558 w 1799146"/>
                <a:gd name="connsiteY3" fmla="*/ 983445 h 1806936"/>
                <a:gd name="connsiteX4" fmla="*/ 1754811 w 1799146"/>
                <a:gd name="connsiteY4" fmla="*/ 1753466 h 1806936"/>
                <a:gd name="connsiteX5" fmla="*/ 840411 w 1799146"/>
                <a:gd name="connsiteY5" fmla="*/ 1681277 h 1806936"/>
                <a:gd name="connsiteX6" fmla="*/ 46326 w 1799146"/>
                <a:gd name="connsiteY6" fmla="*/ 1765498 h 1806936"/>
                <a:gd name="connsiteX7" fmla="*/ 178674 w 1799146"/>
                <a:gd name="connsiteY7" fmla="*/ 911256 h 1806936"/>
                <a:gd name="connsiteX8" fmla="*/ 22263 w 1799146"/>
                <a:gd name="connsiteY8" fmla="*/ 69045 h 18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9146" h="1806936">
                  <a:moveTo>
                    <a:pt x="22263" y="69045"/>
                  </a:moveTo>
                  <a:cubicBezTo>
                    <a:pt x="118516" y="-59292"/>
                    <a:pt x="479464" y="145246"/>
                    <a:pt x="756190" y="141235"/>
                  </a:cubicBezTo>
                  <a:cubicBezTo>
                    <a:pt x="1032916" y="137225"/>
                    <a:pt x="1532226" y="-95386"/>
                    <a:pt x="1682621" y="44982"/>
                  </a:cubicBezTo>
                  <a:cubicBezTo>
                    <a:pt x="1833016" y="185350"/>
                    <a:pt x="1646526" y="698698"/>
                    <a:pt x="1658558" y="983445"/>
                  </a:cubicBezTo>
                  <a:cubicBezTo>
                    <a:pt x="1670590" y="1268192"/>
                    <a:pt x="1891169" y="1637161"/>
                    <a:pt x="1754811" y="1753466"/>
                  </a:cubicBezTo>
                  <a:cubicBezTo>
                    <a:pt x="1618453" y="1869771"/>
                    <a:pt x="1125158" y="1679272"/>
                    <a:pt x="840411" y="1681277"/>
                  </a:cubicBezTo>
                  <a:cubicBezTo>
                    <a:pt x="555664" y="1683282"/>
                    <a:pt x="156615" y="1893835"/>
                    <a:pt x="46326" y="1765498"/>
                  </a:cubicBezTo>
                  <a:cubicBezTo>
                    <a:pt x="-63963" y="1637161"/>
                    <a:pt x="184690" y="1191993"/>
                    <a:pt x="178674" y="911256"/>
                  </a:cubicBezTo>
                  <a:cubicBezTo>
                    <a:pt x="172658" y="630519"/>
                    <a:pt x="-73990" y="197382"/>
                    <a:pt x="22263" y="6904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Freeform: Shape 11">
            <a:extLst>
              <a:ext uri="{FF2B5EF4-FFF2-40B4-BE49-F238E27FC236}">
                <a16:creationId xmlns="" xmlns:a16="http://schemas.microsoft.com/office/drawing/2014/main" id="{DE92A2B8-436C-40FC-A25C-9CBA19DE83F0}"/>
              </a:ext>
            </a:extLst>
          </p:cNvPr>
          <p:cNvSpPr/>
          <p:nvPr/>
        </p:nvSpPr>
        <p:spPr>
          <a:xfrm>
            <a:off x="300404" y="186472"/>
            <a:ext cx="615551" cy="580507"/>
          </a:xfrm>
          <a:custGeom>
            <a:avLst/>
            <a:gdLst>
              <a:gd name="connsiteX0" fmla="*/ 149012 w 380202"/>
              <a:gd name="connsiteY0" fmla="*/ 378104 h 443569"/>
              <a:gd name="connsiteX1" fmla="*/ 325172 w 380202"/>
              <a:gd name="connsiteY1" fmla="*/ 151250 h 443569"/>
              <a:gd name="connsiteX2" fmla="*/ 369529 w 380202"/>
              <a:gd name="connsiteY2" fmla="*/ 72675 h 443569"/>
              <a:gd name="connsiteX3" fmla="*/ 369529 w 380202"/>
              <a:gd name="connsiteY3" fmla="*/ 72675 h 443569"/>
              <a:gd name="connsiteX4" fmla="*/ 271944 w 380202"/>
              <a:gd name="connsiteY4" fmla="*/ 18179 h 443569"/>
              <a:gd name="connsiteX5" fmla="*/ 112259 w 380202"/>
              <a:gd name="connsiteY5" fmla="*/ 138577 h 443569"/>
              <a:gd name="connsiteX6" fmla="*/ 13406 w 380202"/>
              <a:gd name="connsiteY6" fmla="*/ 361629 h 443569"/>
              <a:gd name="connsiteX7" fmla="*/ 127467 w 380202"/>
              <a:gd name="connsiteY7" fmla="*/ 408520 h 443569"/>
              <a:gd name="connsiteX8" fmla="*/ 149012 w 380202"/>
              <a:gd name="connsiteY8" fmla="*/ 378104 h 44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202" h="443569">
                <a:moveTo>
                  <a:pt x="149012" y="378104"/>
                </a:moveTo>
                <a:cubicBezTo>
                  <a:pt x="189566" y="251370"/>
                  <a:pt x="235191" y="188003"/>
                  <a:pt x="325172" y="151250"/>
                </a:cubicBezTo>
                <a:cubicBezTo>
                  <a:pt x="355588" y="138577"/>
                  <a:pt x="374598" y="105626"/>
                  <a:pt x="369529" y="72675"/>
                </a:cubicBezTo>
                <a:lnTo>
                  <a:pt x="369529" y="72675"/>
                </a:lnTo>
                <a:cubicBezTo>
                  <a:pt x="361925" y="27050"/>
                  <a:pt x="313766" y="436"/>
                  <a:pt x="271944" y="18179"/>
                </a:cubicBezTo>
                <a:cubicBezTo>
                  <a:pt x="219983" y="40991"/>
                  <a:pt x="170556" y="76477"/>
                  <a:pt x="112259" y="138577"/>
                </a:cubicBezTo>
                <a:cubicBezTo>
                  <a:pt x="74238" y="177864"/>
                  <a:pt x="4535" y="314737"/>
                  <a:pt x="13406" y="361629"/>
                </a:cubicBezTo>
                <a:cubicBezTo>
                  <a:pt x="23545" y="416124"/>
                  <a:pt x="69169" y="459214"/>
                  <a:pt x="127467" y="408520"/>
                </a:cubicBezTo>
                <a:cubicBezTo>
                  <a:pt x="137606" y="402184"/>
                  <a:pt x="145210" y="390777"/>
                  <a:pt x="149012" y="378104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26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12">
            <a:extLst>
              <a:ext uri="{FF2B5EF4-FFF2-40B4-BE49-F238E27FC236}">
                <a16:creationId xmlns="" xmlns:a16="http://schemas.microsoft.com/office/drawing/2014/main" id="{5456646A-32EF-491D-8216-16BE38467E8E}"/>
              </a:ext>
            </a:extLst>
          </p:cNvPr>
          <p:cNvGrpSpPr/>
          <p:nvPr/>
        </p:nvGrpSpPr>
        <p:grpSpPr>
          <a:xfrm>
            <a:off x="3250231" y="4249359"/>
            <a:ext cx="967689" cy="713412"/>
            <a:chOff x="10305635" y="3839796"/>
            <a:chExt cx="722004" cy="658486"/>
          </a:xfrm>
        </p:grpSpPr>
        <p:sp>
          <p:nvSpPr>
            <p:cNvPr id="9" name="Freeform: Shape 13">
              <a:extLst>
                <a:ext uri="{FF2B5EF4-FFF2-40B4-BE49-F238E27FC236}">
                  <a16:creationId xmlns="" xmlns:a16="http://schemas.microsoft.com/office/drawing/2014/main" id="{BF5DB358-A507-4252-A73D-F3D6E000458B}"/>
                </a:ext>
              </a:extLst>
            </p:cNvPr>
            <p:cNvSpPr/>
            <p:nvPr/>
          </p:nvSpPr>
          <p:spPr>
            <a:xfrm rot="21213783">
              <a:off x="10305635" y="3839796"/>
              <a:ext cx="406755" cy="406755"/>
            </a:xfrm>
            <a:custGeom>
              <a:avLst/>
              <a:gdLst>
                <a:gd name="connsiteX0" fmla="*/ 265027 w 405549"/>
                <a:gd name="connsiteY0" fmla="*/ 58605 h 405549"/>
                <a:gd name="connsiteX1" fmla="*/ 64787 w 405549"/>
                <a:gd name="connsiteY1" fmla="*/ 265181 h 405549"/>
                <a:gd name="connsiteX2" fmla="*/ 12826 w 405549"/>
                <a:gd name="connsiteY2" fmla="*/ 337420 h 405549"/>
                <a:gd name="connsiteX3" fmla="*/ 12826 w 405549"/>
                <a:gd name="connsiteY3" fmla="*/ 337420 h 405549"/>
                <a:gd name="connsiteX4" fmla="*/ 104074 w 405549"/>
                <a:gd name="connsiteY4" fmla="*/ 402054 h 405549"/>
                <a:gd name="connsiteX5" fmla="*/ 275165 w 405549"/>
                <a:gd name="connsiteY5" fmla="*/ 300667 h 405549"/>
                <a:gd name="connsiteX6" fmla="*/ 398098 w 405549"/>
                <a:gd name="connsiteY6" fmla="*/ 89021 h 405549"/>
                <a:gd name="connsiteX7" fmla="*/ 289106 w 405549"/>
                <a:gd name="connsiteY7" fmla="*/ 29456 h 405549"/>
                <a:gd name="connsiteX8" fmla="*/ 265027 w 405549"/>
                <a:gd name="connsiteY8" fmla="*/ 58605 h 4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549" h="405549">
                  <a:moveTo>
                    <a:pt x="265027" y="58605"/>
                  </a:moveTo>
                  <a:cubicBezTo>
                    <a:pt x="210531" y="180270"/>
                    <a:pt x="158570" y="237300"/>
                    <a:pt x="64787" y="265181"/>
                  </a:cubicBezTo>
                  <a:cubicBezTo>
                    <a:pt x="33103" y="274053"/>
                    <a:pt x="10291" y="304469"/>
                    <a:pt x="12826" y="337420"/>
                  </a:cubicBezTo>
                  <a:lnTo>
                    <a:pt x="12826" y="337420"/>
                  </a:lnTo>
                  <a:cubicBezTo>
                    <a:pt x="15360" y="383044"/>
                    <a:pt x="59717" y="415995"/>
                    <a:pt x="104074" y="402054"/>
                  </a:cubicBezTo>
                  <a:cubicBezTo>
                    <a:pt x="157303" y="385579"/>
                    <a:pt x="210531" y="355163"/>
                    <a:pt x="275165" y="300667"/>
                  </a:cubicBezTo>
                  <a:cubicBezTo>
                    <a:pt x="316988" y="265181"/>
                    <a:pt x="401899" y="137180"/>
                    <a:pt x="398098" y="89021"/>
                  </a:cubicBezTo>
                  <a:cubicBezTo>
                    <a:pt x="394295" y="33258"/>
                    <a:pt x="353741" y="-13634"/>
                    <a:pt x="289106" y="29456"/>
                  </a:cubicBezTo>
                  <a:cubicBezTo>
                    <a:pt x="277700" y="35792"/>
                    <a:pt x="270096" y="45931"/>
                    <a:pt x="265027" y="586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14">
              <a:extLst>
                <a:ext uri="{FF2B5EF4-FFF2-40B4-BE49-F238E27FC236}">
                  <a16:creationId xmlns="" xmlns:a16="http://schemas.microsoft.com/office/drawing/2014/main" id="{3917EE2F-D5BC-415B-ABEF-0338BE7F003A}"/>
                </a:ext>
              </a:extLst>
            </p:cNvPr>
            <p:cNvSpPr/>
            <p:nvPr/>
          </p:nvSpPr>
          <p:spPr>
            <a:xfrm rot="21213783">
              <a:off x="10411740" y="3882384"/>
              <a:ext cx="615899" cy="615898"/>
            </a:xfrm>
            <a:custGeom>
              <a:avLst/>
              <a:gdLst>
                <a:gd name="connsiteX0" fmla="*/ 265027 w 405549"/>
                <a:gd name="connsiteY0" fmla="*/ 58605 h 405549"/>
                <a:gd name="connsiteX1" fmla="*/ 64787 w 405549"/>
                <a:gd name="connsiteY1" fmla="*/ 265181 h 405549"/>
                <a:gd name="connsiteX2" fmla="*/ 12826 w 405549"/>
                <a:gd name="connsiteY2" fmla="*/ 337420 h 405549"/>
                <a:gd name="connsiteX3" fmla="*/ 12826 w 405549"/>
                <a:gd name="connsiteY3" fmla="*/ 337420 h 405549"/>
                <a:gd name="connsiteX4" fmla="*/ 104074 w 405549"/>
                <a:gd name="connsiteY4" fmla="*/ 402054 h 405549"/>
                <a:gd name="connsiteX5" fmla="*/ 275165 w 405549"/>
                <a:gd name="connsiteY5" fmla="*/ 300667 h 405549"/>
                <a:gd name="connsiteX6" fmla="*/ 398098 w 405549"/>
                <a:gd name="connsiteY6" fmla="*/ 89021 h 405549"/>
                <a:gd name="connsiteX7" fmla="*/ 289106 w 405549"/>
                <a:gd name="connsiteY7" fmla="*/ 29456 h 405549"/>
                <a:gd name="connsiteX8" fmla="*/ 265027 w 405549"/>
                <a:gd name="connsiteY8" fmla="*/ 58605 h 4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549" h="405549">
                  <a:moveTo>
                    <a:pt x="265027" y="58605"/>
                  </a:moveTo>
                  <a:cubicBezTo>
                    <a:pt x="210531" y="180270"/>
                    <a:pt x="158570" y="237300"/>
                    <a:pt x="64787" y="265181"/>
                  </a:cubicBezTo>
                  <a:cubicBezTo>
                    <a:pt x="33103" y="274053"/>
                    <a:pt x="10291" y="304469"/>
                    <a:pt x="12826" y="337420"/>
                  </a:cubicBezTo>
                  <a:lnTo>
                    <a:pt x="12826" y="337420"/>
                  </a:lnTo>
                  <a:cubicBezTo>
                    <a:pt x="15360" y="383044"/>
                    <a:pt x="59717" y="415995"/>
                    <a:pt x="104074" y="402054"/>
                  </a:cubicBezTo>
                  <a:cubicBezTo>
                    <a:pt x="157303" y="385579"/>
                    <a:pt x="210531" y="355163"/>
                    <a:pt x="275165" y="300667"/>
                  </a:cubicBezTo>
                  <a:cubicBezTo>
                    <a:pt x="316988" y="265181"/>
                    <a:pt x="401899" y="137180"/>
                    <a:pt x="398098" y="89021"/>
                  </a:cubicBezTo>
                  <a:cubicBezTo>
                    <a:pt x="394295" y="33258"/>
                    <a:pt x="353741" y="-13634"/>
                    <a:pt x="289106" y="29456"/>
                  </a:cubicBezTo>
                  <a:cubicBezTo>
                    <a:pt x="277700" y="35792"/>
                    <a:pt x="270096" y="45931"/>
                    <a:pt x="265027" y="586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BlokTextu 10"/>
          <p:cNvSpPr txBox="1"/>
          <p:nvPr/>
        </p:nvSpPr>
        <p:spPr>
          <a:xfrm>
            <a:off x="828136" y="1587260"/>
            <a:ext cx="26914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 err="1" smtClean="0">
                <a:solidFill>
                  <a:schemeClr val="accent2">
                    <a:lumMod val="75000"/>
                  </a:schemeClr>
                </a:solidFill>
              </a:rPr>
              <a:t>Málaga</a:t>
            </a:r>
            <a:r>
              <a:rPr lang="sk-SK" sz="4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sk-SK" sz="4000" b="1" dirty="0" err="1" smtClean="0">
                <a:solidFill>
                  <a:schemeClr val="accent2">
                    <a:lumMod val="75000"/>
                  </a:schemeClr>
                </a:solidFill>
              </a:rPr>
              <a:t>Cathedral</a:t>
            </a:r>
            <a:endParaRPr lang="sk-SK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42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obráz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391" y="65367"/>
            <a:ext cx="8931212" cy="6698409"/>
          </a:xfrm>
          <a:prstGeom prst="roundRect">
            <a:avLst>
              <a:gd name="adj" fmla="val 5377"/>
            </a:avLst>
          </a:prstGeom>
        </p:spPr>
      </p:pic>
      <p:grpSp>
        <p:nvGrpSpPr>
          <p:cNvPr id="3" name="Group 9">
            <a:extLst>
              <a:ext uri="{FF2B5EF4-FFF2-40B4-BE49-F238E27FC236}">
                <a16:creationId xmlns="" xmlns:a16="http://schemas.microsoft.com/office/drawing/2014/main" id="{882712DC-81A8-4652-9155-DE4373E2537F}"/>
              </a:ext>
            </a:extLst>
          </p:cNvPr>
          <p:cNvGrpSpPr/>
          <p:nvPr/>
        </p:nvGrpSpPr>
        <p:grpSpPr>
          <a:xfrm>
            <a:off x="181154" y="813084"/>
            <a:ext cx="3968151" cy="3379354"/>
            <a:chOff x="2723195" y="2479155"/>
            <a:chExt cx="1803158" cy="1899687"/>
          </a:xfrm>
        </p:grpSpPr>
        <p:sp>
          <p:nvSpPr>
            <p:cNvPr id="4" name="Freeform: Shape 8">
              <a:extLst>
                <a:ext uri="{FF2B5EF4-FFF2-40B4-BE49-F238E27FC236}">
                  <a16:creationId xmlns="" xmlns:a16="http://schemas.microsoft.com/office/drawing/2014/main" id="{A5806FC4-4069-4307-8345-A7F2B0CF25A3}"/>
                </a:ext>
              </a:extLst>
            </p:cNvPr>
            <p:cNvSpPr/>
            <p:nvPr/>
          </p:nvSpPr>
          <p:spPr>
            <a:xfrm>
              <a:off x="2723195" y="2521519"/>
              <a:ext cx="1799146" cy="1806936"/>
            </a:xfrm>
            <a:custGeom>
              <a:avLst/>
              <a:gdLst>
                <a:gd name="connsiteX0" fmla="*/ 22263 w 1799146"/>
                <a:gd name="connsiteY0" fmla="*/ 69045 h 1806936"/>
                <a:gd name="connsiteX1" fmla="*/ 756190 w 1799146"/>
                <a:gd name="connsiteY1" fmla="*/ 141235 h 1806936"/>
                <a:gd name="connsiteX2" fmla="*/ 1682621 w 1799146"/>
                <a:gd name="connsiteY2" fmla="*/ 44982 h 1806936"/>
                <a:gd name="connsiteX3" fmla="*/ 1658558 w 1799146"/>
                <a:gd name="connsiteY3" fmla="*/ 983445 h 1806936"/>
                <a:gd name="connsiteX4" fmla="*/ 1754811 w 1799146"/>
                <a:gd name="connsiteY4" fmla="*/ 1753466 h 1806936"/>
                <a:gd name="connsiteX5" fmla="*/ 840411 w 1799146"/>
                <a:gd name="connsiteY5" fmla="*/ 1681277 h 1806936"/>
                <a:gd name="connsiteX6" fmla="*/ 46326 w 1799146"/>
                <a:gd name="connsiteY6" fmla="*/ 1765498 h 1806936"/>
                <a:gd name="connsiteX7" fmla="*/ 178674 w 1799146"/>
                <a:gd name="connsiteY7" fmla="*/ 911256 h 1806936"/>
                <a:gd name="connsiteX8" fmla="*/ 22263 w 1799146"/>
                <a:gd name="connsiteY8" fmla="*/ 69045 h 18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9146" h="1806936">
                  <a:moveTo>
                    <a:pt x="22263" y="69045"/>
                  </a:moveTo>
                  <a:cubicBezTo>
                    <a:pt x="118516" y="-59292"/>
                    <a:pt x="479464" y="145246"/>
                    <a:pt x="756190" y="141235"/>
                  </a:cubicBezTo>
                  <a:cubicBezTo>
                    <a:pt x="1032916" y="137225"/>
                    <a:pt x="1532226" y="-95386"/>
                    <a:pt x="1682621" y="44982"/>
                  </a:cubicBezTo>
                  <a:cubicBezTo>
                    <a:pt x="1833016" y="185350"/>
                    <a:pt x="1646526" y="698698"/>
                    <a:pt x="1658558" y="983445"/>
                  </a:cubicBezTo>
                  <a:cubicBezTo>
                    <a:pt x="1670590" y="1268192"/>
                    <a:pt x="1891169" y="1637161"/>
                    <a:pt x="1754811" y="1753466"/>
                  </a:cubicBezTo>
                  <a:cubicBezTo>
                    <a:pt x="1618453" y="1869771"/>
                    <a:pt x="1125158" y="1679272"/>
                    <a:pt x="840411" y="1681277"/>
                  </a:cubicBezTo>
                  <a:cubicBezTo>
                    <a:pt x="555664" y="1683282"/>
                    <a:pt x="156615" y="1893835"/>
                    <a:pt x="46326" y="1765498"/>
                  </a:cubicBezTo>
                  <a:cubicBezTo>
                    <a:pt x="-63963" y="1637161"/>
                    <a:pt x="184690" y="1191993"/>
                    <a:pt x="178674" y="911256"/>
                  </a:cubicBezTo>
                  <a:cubicBezTo>
                    <a:pt x="172658" y="630519"/>
                    <a:pt x="-73990" y="197382"/>
                    <a:pt x="22263" y="690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: Shape 7">
              <a:extLst>
                <a:ext uri="{FF2B5EF4-FFF2-40B4-BE49-F238E27FC236}">
                  <a16:creationId xmlns="" xmlns:a16="http://schemas.microsoft.com/office/drawing/2014/main" id="{3A5ED13C-1C22-41FC-B6AB-58C62C988CD7}"/>
                </a:ext>
              </a:extLst>
            </p:cNvPr>
            <p:cNvSpPr/>
            <p:nvPr/>
          </p:nvSpPr>
          <p:spPr>
            <a:xfrm rot="18149754">
              <a:off x="2676936" y="2538727"/>
              <a:ext cx="1899687" cy="1780543"/>
            </a:xfrm>
            <a:custGeom>
              <a:avLst/>
              <a:gdLst>
                <a:gd name="connsiteX0" fmla="*/ 166912 w 6470369"/>
                <a:gd name="connsiteY0" fmla="*/ 60281 h 3649722"/>
                <a:gd name="connsiteX1" fmla="*/ 3331217 w 6470369"/>
                <a:gd name="connsiteY1" fmla="*/ 409197 h 3649722"/>
                <a:gd name="connsiteX2" fmla="*/ 6266922 w 6470369"/>
                <a:gd name="connsiteY2" fmla="*/ 96376 h 3649722"/>
                <a:gd name="connsiteX3" fmla="*/ 6074417 w 6470369"/>
                <a:gd name="connsiteY3" fmla="*/ 1985334 h 3649722"/>
                <a:gd name="connsiteX4" fmla="*/ 6303017 w 6470369"/>
                <a:gd name="connsiteY4" fmla="*/ 3561471 h 3649722"/>
                <a:gd name="connsiteX5" fmla="*/ 3198870 w 6470369"/>
                <a:gd name="connsiteY5" fmla="*/ 3380997 h 3649722"/>
                <a:gd name="connsiteX6" fmla="*/ 142849 w 6470369"/>
                <a:gd name="connsiteY6" fmla="*/ 3573502 h 3649722"/>
                <a:gd name="connsiteX7" fmla="*/ 467701 w 6470369"/>
                <a:gd name="connsiteY7" fmla="*/ 1889081 h 3649722"/>
                <a:gd name="connsiteX8" fmla="*/ 166912 w 6470369"/>
                <a:gd name="connsiteY8" fmla="*/ 60281 h 364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70369" h="3649722">
                  <a:moveTo>
                    <a:pt x="166912" y="60281"/>
                  </a:moveTo>
                  <a:cubicBezTo>
                    <a:pt x="644165" y="-186366"/>
                    <a:pt x="2314549" y="403181"/>
                    <a:pt x="3331217" y="409197"/>
                  </a:cubicBezTo>
                  <a:cubicBezTo>
                    <a:pt x="4347885" y="415213"/>
                    <a:pt x="5809722" y="-166314"/>
                    <a:pt x="6266922" y="96376"/>
                  </a:cubicBezTo>
                  <a:cubicBezTo>
                    <a:pt x="6724122" y="359066"/>
                    <a:pt x="6068401" y="1407818"/>
                    <a:pt x="6074417" y="1985334"/>
                  </a:cubicBezTo>
                  <a:cubicBezTo>
                    <a:pt x="6080433" y="2562850"/>
                    <a:pt x="6782275" y="3328861"/>
                    <a:pt x="6303017" y="3561471"/>
                  </a:cubicBezTo>
                  <a:cubicBezTo>
                    <a:pt x="5823759" y="3794082"/>
                    <a:pt x="4225565" y="3378992"/>
                    <a:pt x="3198870" y="3380997"/>
                  </a:cubicBezTo>
                  <a:cubicBezTo>
                    <a:pt x="2172175" y="3383002"/>
                    <a:pt x="598044" y="3822155"/>
                    <a:pt x="142849" y="3573502"/>
                  </a:cubicBezTo>
                  <a:cubicBezTo>
                    <a:pt x="-312346" y="3324849"/>
                    <a:pt x="465696" y="2470607"/>
                    <a:pt x="467701" y="1889081"/>
                  </a:cubicBezTo>
                  <a:cubicBezTo>
                    <a:pt x="469706" y="1307555"/>
                    <a:pt x="-310341" y="306928"/>
                    <a:pt x="166912" y="602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: Shape 6">
              <a:extLst>
                <a:ext uri="{FF2B5EF4-FFF2-40B4-BE49-F238E27FC236}">
                  <a16:creationId xmlns="" xmlns:a16="http://schemas.microsoft.com/office/drawing/2014/main" id="{7E1483A0-D299-457A-9766-73F0F75DD001}"/>
                </a:ext>
              </a:extLst>
            </p:cNvPr>
            <p:cNvSpPr/>
            <p:nvPr/>
          </p:nvSpPr>
          <p:spPr>
            <a:xfrm rot="20942360">
              <a:off x="2727207" y="2525531"/>
              <a:ext cx="1799146" cy="1806936"/>
            </a:xfrm>
            <a:custGeom>
              <a:avLst/>
              <a:gdLst>
                <a:gd name="connsiteX0" fmla="*/ 22263 w 1799146"/>
                <a:gd name="connsiteY0" fmla="*/ 69045 h 1806936"/>
                <a:gd name="connsiteX1" fmla="*/ 756190 w 1799146"/>
                <a:gd name="connsiteY1" fmla="*/ 141235 h 1806936"/>
                <a:gd name="connsiteX2" fmla="*/ 1682621 w 1799146"/>
                <a:gd name="connsiteY2" fmla="*/ 44982 h 1806936"/>
                <a:gd name="connsiteX3" fmla="*/ 1658558 w 1799146"/>
                <a:gd name="connsiteY3" fmla="*/ 983445 h 1806936"/>
                <a:gd name="connsiteX4" fmla="*/ 1754811 w 1799146"/>
                <a:gd name="connsiteY4" fmla="*/ 1753466 h 1806936"/>
                <a:gd name="connsiteX5" fmla="*/ 840411 w 1799146"/>
                <a:gd name="connsiteY5" fmla="*/ 1681277 h 1806936"/>
                <a:gd name="connsiteX6" fmla="*/ 46326 w 1799146"/>
                <a:gd name="connsiteY6" fmla="*/ 1765498 h 1806936"/>
                <a:gd name="connsiteX7" fmla="*/ 178674 w 1799146"/>
                <a:gd name="connsiteY7" fmla="*/ 911256 h 1806936"/>
                <a:gd name="connsiteX8" fmla="*/ 22263 w 1799146"/>
                <a:gd name="connsiteY8" fmla="*/ 69045 h 18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9146" h="1806936">
                  <a:moveTo>
                    <a:pt x="22263" y="69045"/>
                  </a:moveTo>
                  <a:cubicBezTo>
                    <a:pt x="118516" y="-59292"/>
                    <a:pt x="479464" y="145246"/>
                    <a:pt x="756190" y="141235"/>
                  </a:cubicBezTo>
                  <a:cubicBezTo>
                    <a:pt x="1032916" y="137225"/>
                    <a:pt x="1532226" y="-95386"/>
                    <a:pt x="1682621" y="44982"/>
                  </a:cubicBezTo>
                  <a:cubicBezTo>
                    <a:pt x="1833016" y="185350"/>
                    <a:pt x="1646526" y="698698"/>
                    <a:pt x="1658558" y="983445"/>
                  </a:cubicBezTo>
                  <a:cubicBezTo>
                    <a:pt x="1670590" y="1268192"/>
                    <a:pt x="1891169" y="1637161"/>
                    <a:pt x="1754811" y="1753466"/>
                  </a:cubicBezTo>
                  <a:cubicBezTo>
                    <a:pt x="1618453" y="1869771"/>
                    <a:pt x="1125158" y="1679272"/>
                    <a:pt x="840411" y="1681277"/>
                  </a:cubicBezTo>
                  <a:cubicBezTo>
                    <a:pt x="555664" y="1683282"/>
                    <a:pt x="156615" y="1893835"/>
                    <a:pt x="46326" y="1765498"/>
                  </a:cubicBezTo>
                  <a:cubicBezTo>
                    <a:pt x="-63963" y="1637161"/>
                    <a:pt x="184690" y="1191993"/>
                    <a:pt x="178674" y="911256"/>
                  </a:cubicBezTo>
                  <a:cubicBezTo>
                    <a:pt x="172658" y="630519"/>
                    <a:pt x="-73990" y="197382"/>
                    <a:pt x="22263" y="6904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Freeform: Shape 11">
            <a:extLst>
              <a:ext uri="{FF2B5EF4-FFF2-40B4-BE49-F238E27FC236}">
                <a16:creationId xmlns="" xmlns:a16="http://schemas.microsoft.com/office/drawing/2014/main" id="{DE92A2B8-436C-40FC-A25C-9CBA19DE83F0}"/>
              </a:ext>
            </a:extLst>
          </p:cNvPr>
          <p:cNvSpPr/>
          <p:nvPr/>
        </p:nvSpPr>
        <p:spPr>
          <a:xfrm>
            <a:off x="300404" y="186472"/>
            <a:ext cx="615551" cy="580507"/>
          </a:xfrm>
          <a:custGeom>
            <a:avLst/>
            <a:gdLst>
              <a:gd name="connsiteX0" fmla="*/ 149012 w 380202"/>
              <a:gd name="connsiteY0" fmla="*/ 378104 h 443569"/>
              <a:gd name="connsiteX1" fmla="*/ 325172 w 380202"/>
              <a:gd name="connsiteY1" fmla="*/ 151250 h 443569"/>
              <a:gd name="connsiteX2" fmla="*/ 369529 w 380202"/>
              <a:gd name="connsiteY2" fmla="*/ 72675 h 443569"/>
              <a:gd name="connsiteX3" fmla="*/ 369529 w 380202"/>
              <a:gd name="connsiteY3" fmla="*/ 72675 h 443569"/>
              <a:gd name="connsiteX4" fmla="*/ 271944 w 380202"/>
              <a:gd name="connsiteY4" fmla="*/ 18179 h 443569"/>
              <a:gd name="connsiteX5" fmla="*/ 112259 w 380202"/>
              <a:gd name="connsiteY5" fmla="*/ 138577 h 443569"/>
              <a:gd name="connsiteX6" fmla="*/ 13406 w 380202"/>
              <a:gd name="connsiteY6" fmla="*/ 361629 h 443569"/>
              <a:gd name="connsiteX7" fmla="*/ 127467 w 380202"/>
              <a:gd name="connsiteY7" fmla="*/ 408520 h 443569"/>
              <a:gd name="connsiteX8" fmla="*/ 149012 w 380202"/>
              <a:gd name="connsiteY8" fmla="*/ 378104 h 44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202" h="443569">
                <a:moveTo>
                  <a:pt x="149012" y="378104"/>
                </a:moveTo>
                <a:cubicBezTo>
                  <a:pt x="189566" y="251370"/>
                  <a:pt x="235191" y="188003"/>
                  <a:pt x="325172" y="151250"/>
                </a:cubicBezTo>
                <a:cubicBezTo>
                  <a:pt x="355588" y="138577"/>
                  <a:pt x="374598" y="105626"/>
                  <a:pt x="369529" y="72675"/>
                </a:cubicBezTo>
                <a:lnTo>
                  <a:pt x="369529" y="72675"/>
                </a:lnTo>
                <a:cubicBezTo>
                  <a:pt x="361925" y="27050"/>
                  <a:pt x="313766" y="436"/>
                  <a:pt x="271944" y="18179"/>
                </a:cubicBezTo>
                <a:cubicBezTo>
                  <a:pt x="219983" y="40991"/>
                  <a:pt x="170556" y="76477"/>
                  <a:pt x="112259" y="138577"/>
                </a:cubicBezTo>
                <a:cubicBezTo>
                  <a:pt x="74238" y="177864"/>
                  <a:pt x="4535" y="314737"/>
                  <a:pt x="13406" y="361629"/>
                </a:cubicBezTo>
                <a:cubicBezTo>
                  <a:pt x="23545" y="416124"/>
                  <a:pt x="69169" y="459214"/>
                  <a:pt x="127467" y="408520"/>
                </a:cubicBezTo>
                <a:cubicBezTo>
                  <a:pt x="137606" y="402184"/>
                  <a:pt x="145210" y="390777"/>
                  <a:pt x="149012" y="378104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26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12">
            <a:extLst>
              <a:ext uri="{FF2B5EF4-FFF2-40B4-BE49-F238E27FC236}">
                <a16:creationId xmlns="" xmlns:a16="http://schemas.microsoft.com/office/drawing/2014/main" id="{5456646A-32EF-491D-8216-16BE38467E8E}"/>
              </a:ext>
            </a:extLst>
          </p:cNvPr>
          <p:cNvGrpSpPr/>
          <p:nvPr/>
        </p:nvGrpSpPr>
        <p:grpSpPr>
          <a:xfrm>
            <a:off x="3250231" y="4249359"/>
            <a:ext cx="967689" cy="713412"/>
            <a:chOff x="10305635" y="3839796"/>
            <a:chExt cx="722004" cy="658486"/>
          </a:xfrm>
        </p:grpSpPr>
        <p:sp>
          <p:nvSpPr>
            <p:cNvPr id="9" name="Freeform: Shape 13">
              <a:extLst>
                <a:ext uri="{FF2B5EF4-FFF2-40B4-BE49-F238E27FC236}">
                  <a16:creationId xmlns="" xmlns:a16="http://schemas.microsoft.com/office/drawing/2014/main" id="{BF5DB358-A507-4252-A73D-F3D6E000458B}"/>
                </a:ext>
              </a:extLst>
            </p:cNvPr>
            <p:cNvSpPr/>
            <p:nvPr/>
          </p:nvSpPr>
          <p:spPr>
            <a:xfrm rot="21213783">
              <a:off x="10305635" y="3839796"/>
              <a:ext cx="406755" cy="406755"/>
            </a:xfrm>
            <a:custGeom>
              <a:avLst/>
              <a:gdLst>
                <a:gd name="connsiteX0" fmla="*/ 265027 w 405549"/>
                <a:gd name="connsiteY0" fmla="*/ 58605 h 405549"/>
                <a:gd name="connsiteX1" fmla="*/ 64787 w 405549"/>
                <a:gd name="connsiteY1" fmla="*/ 265181 h 405549"/>
                <a:gd name="connsiteX2" fmla="*/ 12826 w 405549"/>
                <a:gd name="connsiteY2" fmla="*/ 337420 h 405549"/>
                <a:gd name="connsiteX3" fmla="*/ 12826 w 405549"/>
                <a:gd name="connsiteY3" fmla="*/ 337420 h 405549"/>
                <a:gd name="connsiteX4" fmla="*/ 104074 w 405549"/>
                <a:gd name="connsiteY4" fmla="*/ 402054 h 405549"/>
                <a:gd name="connsiteX5" fmla="*/ 275165 w 405549"/>
                <a:gd name="connsiteY5" fmla="*/ 300667 h 405549"/>
                <a:gd name="connsiteX6" fmla="*/ 398098 w 405549"/>
                <a:gd name="connsiteY6" fmla="*/ 89021 h 405549"/>
                <a:gd name="connsiteX7" fmla="*/ 289106 w 405549"/>
                <a:gd name="connsiteY7" fmla="*/ 29456 h 405549"/>
                <a:gd name="connsiteX8" fmla="*/ 265027 w 405549"/>
                <a:gd name="connsiteY8" fmla="*/ 58605 h 4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549" h="405549">
                  <a:moveTo>
                    <a:pt x="265027" y="58605"/>
                  </a:moveTo>
                  <a:cubicBezTo>
                    <a:pt x="210531" y="180270"/>
                    <a:pt x="158570" y="237300"/>
                    <a:pt x="64787" y="265181"/>
                  </a:cubicBezTo>
                  <a:cubicBezTo>
                    <a:pt x="33103" y="274053"/>
                    <a:pt x="10291" y="304469"/>
                    <a:pt x="12826" y="337420"/>
                  </a:cubicBezTo>
                  <a:lnTo>
                    <a:pt x="12826" y="337420"/>
                  </a:lnTo>
                  <a:cubicBezTo>
                    <a:pt x="15360" y="383044"/>
                    <a:pt x="59717" y="415995"/>
                    <a:pt x="104074" y="402054"/>
                  </a:cubicBezTo>
                  <a:cubicBezTo>
                    <a:pt x="157303" y="385579"/>
                    <a:pt x="210531" y="355163"/>
                    <a:pt x="275165" y="300667"/>
                  </a:cubicBezTo>
                  <a:cubicBezTo>
                    <a:pt x="316988" y="265181"/>
                    <a:pt x="401899" y="137180"/>
                    <a:pt x="398098" y="89021"/>
                  </a:cubicBezTo>
                  <a:cubicBezTo>
                    <a:pt x="394295" y="33258"/>
                    <a:pt x="353741" y="-13634"/>
                    <a:pt x="289106" y="29456"/>
                  </a:cubicBezTo>
                  <a:cubicBezTo>
                    <a:pt x="277700" y="35792"/>
                    <a:pt x="270096" y="45931"/>
                    <a:pt x="265027" y="586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14">
              <a:extLst>
                <a:ext uri="{FF2B5EF4-FFF2-40B4-BE49-F238E27FC236}">
                  <a16:creationId xmlns="" xmlns:a16="http://schemas.microsoft.com/office/drawing/2014/main" id="{3917EE2F-D5BC-415B-ABEF-0338BE7F003A}"/>
                </a:ext>
              </a:extLst>
            </p:cNvPr>
            <p:cNvSpPr/>
            <p:nvPr/>
          </p:nvSpPr>
          <p:spPr>
            <a:xfrm rot="21213783">
              <a:off x="10411740" y="3882384"/>
              <a:ext cx="615899" cy="615898"/>
            </a:xfrm>
            <a:custGeom>
              <a:avLst/>
              <a:gdLst>
                <a:gd name="connsiteX0" fmla="*/ 265027 w 405549"/>
                <a:gd name="connsiteY0" fmla="*/ 58605 h 405549"/>
                <a:gd name="connsiteX1" fmla="*/ 64787 w 405549"/>
                <a:gd name="connsiteY1" fmla="*/ 265181 h 405549"/>
                <a:gd name="connsiteX2" fmla="*/ 12826 w 405549"/>
                <a:gd name="connsiteY2" fmla="*/ 337420 h 405549"/>
                <a:gd name="connsiteX3" fmla="*/ 12826 w 405549"/>
                <a:gd name="connsiteY3" fmla="*/ 337420 h 405549"/>
                <a:gd name="connsiteX4" fmla="*/ 104074 w 405549"/>
                <a:gd name="connsiteY4" fmla="*/ 402054 h 405549"/>
                <a:gd name="connsiteX5" fmla="*/ 275165 w 405549"/>
                <a:gd name="connsiteY5" fmla="*/ 300667 h 405549"/>
                <a:gd name="connsiteX6" fmla="*/ 398098 w 405549"/>
                <a:gd name="connsiteY6" fmla="*/ 89021 h 405549"/>
                <a:gd name="connsiteX7" fmla="*/ 289106 w 405549"/>
                <a:gd name="connsiteY7" fmla="*/ 29456 h 405549"/>
                <a:gd name="connsiteX8" fmla="*/ 265027 w 405549"/>
                <a:gd name="connsiteY8" fmla="*/ 58605 h 4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549" h="405549">
                  <a:moveTo>
                    <a:pt x="265027" y="58605"/>
                  </a:moveTo>
                  <a:cubicBezTo>
                    <a:pt x="210531" y="180270"/>
                    <a:pt x="158570" y="237300"/>
                    <a:pt x="64787" y="265181"/>
                  </a:cubicBezTo>
                  <a:cubicBezTo>
                    <a:pt x="33103" y="274053"/>
                    <a:pt x="10291" y="304469"/>
                    <a:pt x="12826" y="337420"/>
                  </a:cubicBezTo>
                  <a:lnTo>
                    <a:pt x="12826" y="337420"/>
                  </a:lnTo>
                  <a:cubicBezTo>
                    <a:pt x="15360" y="383044"/>
                    <a:pt x="59717" y="415995"/>
                    <a:pt x="104074" y="402054"/>
                  </a:cubicBezTo>
                  <a:cubicBezTo>
                    <a:pt x="157303" y="385579"/>
                    <a:pt x="210531" y="355163"/>
                    <a:pt x="275165" y="300667"/>
                  </a:cubicBezTo>
                  <a:cubicBezTo>
                    <a:pt x="316988" y="265181"/>
                    <a:pt x="401899" y="137180"/>
                    <a:pt x="398098" y="89021"/>
                  </a:cubicBezTo>
                  <a:cubicBezTo>
                    <a:pt x="394295" y="33258"/>
                    <a:pt x="353741" y="-13634"/>
                    <a:pt x="289106" y="29456"/>
                  </a:cubicBezTo>
                  <a:cubicBezTo>
                    <a:pt x="277700" y="35792"/>
                    <a:pt x="270096" y="45931"/>
                    <a:pt x="265027" y="586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BlokTextu 10"/>
          <p:cNvSpPr txBox="1"/>
          <p:nvPr/>
        </p:nvSpPr>
        <p:spPr>
          <a:xfrm>
            <a:off x="828136" y="1587260"/>
            <a:ext cx="26914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 err="1" smtClean="0">
                <a:solidFill>
                  <a:schemeClr val="accent2">
                    <a:lumMod val="75000"/>
                  </a:schemeClr>
                </a:solidFill>
              </a:rPr>
              <a:t>Málaga</a:t>
            </a:r>
            <a:r>
              <a:rPr lang="sk-SK" sz="4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sk-SK" sz="4000" b="1" dirty="0" err="1">
                <a:solidFill>
                  <a:schemeClr val="accent2">
                    <a:lumMod val="75000"/>
                  </a:schemeClr>
                </a:solidFill>
              </a:rPr>
              <a:t>CervantesTheater</a:t>
            </a:r>
            <a:endParaRPr lang="sk-SK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91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obráz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391" y="65367"/>
            <a:ext cx="8931212" cy="6698409"/>
          </a:xfrm>
          <a:prstGeom prst="roundRect">
            <a:avLst>
              <a:gd name="adj" fmla="val 5377"/>
            </a:avLst>
          </a:prstGeom>
        </p:spPr>
      </p:pic>
      <p:grpSp>
        <p:nvGrpSpPr>
          <p:cNvPr id="3" name="Group 9">
            <a:extLst>
              <a:ext uri="{FF2B5EF4-FFF2-40B4-BE49-F238E27FC236}">
                <a16:creationId xmlns="" xmlns:a16="http://schemas.microsoft.com/office/drawing/2014/main" id="{882712DC-81A8-4652-9155-DE4373E2537F}"/>
              </a:ext>
            </a:extLst>
          </p:cNvPr>
          <p:cNvGrpSpPr/>
          <p:nvPr/>
        </p:nvGrpSpPr>
        <p:grpSpPr>
          <a:xfrm>
            <a:off x="181154" y="813084"/>
            <a:ext cx="3968151" cy="3379354"/>
            <a:chOff x="2723195" y="2479155"/>
            <a:chExt cx="1803158" cy="1899687"/>
          </a:xfrm>
        </p:grpSpPr>
        <p:sp>
          <p:nvSpPr>
            <p:cNvPr id="4" name="Freeform: Shape 8">
              <a:extLst>
                <a:ext uri="{FF2B5EF4-FFF2-40B4-BE49-F238E27FC236}">
                  <a16:creationId xmlns="" xmlns:a16="http://schemas.microsoft.com/office/drawing/2014/main" id="{A5806FC4-4069-4307-8345-A7F2B0CF25A3}"/>
                </a:ext>
              </a:extLst>
            </p:cNvPr>
            <p:cNvSpPr/>
            <p:nvPr/>
          </p:nvSpPr>
          <p:spPr>
            <a:xfrm>
              <a:off x="2723195" y="2521519"/>
              <a:ext cx="1799146" cy="1806936"/>
            </a:xfrm>
            <a:custGeom>
              <a:avLst/>
              <a:gdLst>
                <a:gd name="connsiteX0" fmla="*/ 22263 w 1799146"/>
                <a:gd name="connsiteY0" fmla="*/ 69045 h 1806936"/>
                <a:gd name="connsiteX1" fmla="*/ 756190 w 1799146"/>
                <a:gd name="connsiteY1" fmla="*/ 141235 h 1806936"/>
                <a:gd name="connsiteX2" fmla="*/ 1682621 w 1799146"/>
                <a:gd name="connsiteY2" fmla="*/ 44982 h 1806936"/>
                <a:gd name="connsiteX3" fmla="*/ 1658558 w 1799146"/>
                <a:gd name="connsiteY3" fmla="*/ 983445 h 1806936"/>
                <a:gd name="connsiteX4" fmla="*/ 1754811 w 1799146"/>
                <a:gd name="connsiteY4" fmla="*/ 1753466 h 1806936"/>
                <a:gd name="connsiteX5" fmla="*/ 840411 w 1799146"/>
                <a:gd name="connsiteY5" fmla="*/ 1681277 h 1806936"/>
                <a:gd name="connsiteX6" fmla="*/ 46326 w 1799146"/>
                <a:gd name="connsiteY6" fmla="*/ 1765498 h 1806936"/>
                <a:gd name="connsiteX7" fmla="*/ 178674 w 1799146"/>
                <a:gd name="connsiteY7" fmla="*/ 911256 h 1806936"/>
                <a:gd name="connsiteX8" fmla="*/ 22263 w 1799146"/>
                <a:gd name="connsiteY8" fmla="*/ 69045 h 18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9146" h="1806936">
                  <a:moveTo>
                    <a:pt x="22263" y="69045"/>
                  </a:moveTo>
                  <a:cubicBezTo>
                    <a:pt x="118516" y="-59292"/>
                    <a:pt x="479464" y="145246"/>
                    <a:pt x="756190" y="141235"/>
                  </a:cubicBezTo>
                  <a:cubicBezTo>
                    <a:pt x="1032916" y="137225"/>
                    <a:pt x="1532226" y="-95386"/>
                    <a:pt x="1682621" y="44982"/>
                  </a:cubicBezTo>
                  <a:cubicBezTo>
                    <a:pt x="1833016" y="185350"/>
                    <a:pt x="1646526" y="698698"/>
                    <a:pt x="1658558" y="983445"/>
                  </a:cubicBezTo>
                  <a:cubicBezTo>
                    <a:pt x="1670590" y="1268192"/>
                    <a:pt x="1891169" y="1637161"/>
                    <a:pt x="1754811" y="1753466"/>
                  </a:cubicBezTo>
                  <a:cubicBezTo>
                    <a:pt x="1618453" y="1869771"/>
                    <a:pt x="1125158" y="1679272"/>
                    <a:pt x="840411" y="1681277"/>
                  </a:cubicBezTo>
                  <a:cubicBezTo>
                    <a:pt x="555664" y="1683282"/>
                    <a:pt x="156615" y="1893835"/>
                    <a:pt x="46326" y="1765498"/>
                  </a:cubicBezTo>
                  <a:cubicBezTo>
                    <a:pt x="-63963" y="1637161"/>
                    <a:pt x="184690" y="1191993"/>
                    <a:pt x="178674" y="911256"/>
                  </a:cubicBezTo>
                  <a:cubicBezTo>
                    <a:pt x="172658" y="630519"/>
                    <a:pt x="-73990" y="197382"/>
                    <a:pt x="22263" y="690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: Shape 7">
              <a:extLst>
                <a:ext uri="{FF2B5EF4-FFF2-40B4-BE49-F238E27FC236}">
                  <a16:creationId xmlns="" xmlns:a16="http://schemas.microsoft.com/office/drawing/2014/main" id="{3A5ED13C-1C22-41FC-B6AB-58C62C988CD7}"/>
                </a:ext>
              </a:extLst>
            </p:cNvPr>
            <p:cNvSpPr/>
            <p:nvPr/>
          </p:nvSpPr>
          <p:spPr>
            <a:xfrm rot="18149754">
              <a:off x="2676936" y="2538727"/>
              <a:ext cx="1899687" cy="1780543"/>
            </a:xfrm>
            <a:custGeom>
              <a:avLst/>
              <a:gdLst>
                <a:gd name="connsiteX0" fmla="*/ 166912 w 6470369"/>
                <a:gd name="connsiteY0" fmla="*/ 60281 h 3649722"/>
                <a:gd name="connsiteX1" fmla="*/ 3331217 w 6470369"/>
                <a:gd name="connsiteY1" fmla="*/ 409197 h 3649722"/>
                <a:gd name="connsiteX2" fmla="*/ 6266922 w 6470369"/>
                <a:gd name="connsiteY2" fmla="*/ 96376 h 3649722"/>
                <a:gd name="connsiteX3" fmla="*/ 6074417 w 6470369"/>
                <a:gd name="connsiteY3" fmla="*/ 1985334 h 3649722"/>
                <a:gd name="connsiteX4" fmla="*/ 6303017 w 6470369"/>
                <a:gd name="connsiteY4" fmla="*/ 3561471 h 3649722"/>
                <a:gd name="connsiteX5" fmla="*/ 3198870 w 6470369"/>
                <a:gd name="connsiteY5" fmla="*/ 3380997 h 3649722"/>
                <a:gd name="connsiteX6" fmla="*/ 142849 w 6470369"/>
                <a:gd name="connsiteY6" fmla="*/ 3573502 h 3649722"/>
                <a:gd name="connsiteX7" fmla="*/ 467701 w 6470369"/>
                <a:gd name="connsiteY7" fmla="*/ 1889081 h 3649722"/>
                <a:gd name="connsiteX8" fmla="*/ 166912 w 6470369"/>
                <a:gd name="connsiteY8" fmla="*/ 60281 h 364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70369" h="3649722">
                  <a:moveTo>
                    <a:pt x="166912" y="60281"/>
                  </a:moveTo>
                  <a:cubicBezTo>
                    <a:pt x="644165" y="-186366"/>
                    <a:pt x="2314549" y="403181"/>
                    <a:pt x="3331217" y="409197"/>
                  </a:cubicBezTo>
                  <a:cubicBezTo>
                    <a:pt x="4347885" y="415213"/>
                    <a:pt x="5809722" y="-166314"/>
                    <a:pt x="6266922" y="96376"/>
                  </a:cubicBezTo>
                  <a:cubicBezTo>
                    <a:pt x="6724122" y="359066"/>
                    <a:pt x="6068401" y="1407818"/>
                    <a:pt x="6074417" y="1985334"/>
                  </a:cubicBezTo>
                  <a:cubicBezTo>
                    <a:pt x="6080433" y="2562850"/>
                    <a:pt x="6782275" y="3328861"/>
                    <a:pt x="6303017" y="3561471"/>
                  </a:cubicBezTo>
                  <a:cubicBezTo>
                    <a:pt x="5823759" y="3794082"/>
                    <a:pt x="4225565" y="3378992"/>
                    <a:pt x="3198870" y="3380997"/>
                  </a:cubicBezTo>
                  <a:cubicBezTo>
                    <a:pt x="2172175" y="3383002"/>
                    <a:pt x="598044" y="3822155"/>
                    <a:pt x="142849" y="3573502"/>
                  </a:cubicBezTo>
                  <a:cubicBezTo>
                    <a:pt x="-312346" y="3324849"/>
                    <a:pt x="465696" y="2470607"/>
                    <a:pt x="467701" y="1889081"/>
                  </a:cubicBezTo>
                  <a:cubicBezTo>
                    <a:pt x="469706" y="1307555"/>
                    <a:pt x="-310341" y="306928"/>
                    <a:pt x="166912" y="602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: Shape 6">
              <a:extLst>
                <a:ext uri="{FF2B5EF4-FFF2-40B4-BE49-F238E27FC236}">
                  <a16:creationId xmlns="" xmlns:a16="http://schemas.microsoft.com/office/drawing/2014/main" id="{7E1483A0-D299-457A-9766-73F0F75DD001}"/>
                </a:ext>
              </a:extLst>
            </p:cNvPr>
            <p:cNvSpPr/>
            <p:nvPr/>
          </p:nvSpPr>
          <p:spPr>
            <a:xfrm rot="20942360">
              <a:off x="2727207" y="2525531"/>
              <a:ext cx="1799146" cy="1806936"/>
            </a:xfrm>
            <a:custGeom>
              <a:avLst/>
              <a:gdLst>
                <a:gd name="connsiteX0" fmla="*/ 22263 w 1799146"/>
                <a:gd name="connsiteY0" fmla="*/ 69045 h 1806936"/>
                <a:gd name="connsiteX1" fmla="*/ 756190 w 1799146"/>
                <a:gd name="connsiteY1" fmla="*/ 141235 h 1806936"/>
                <a:gd name="connsiteX2" fmla="*/ 1682621 w 1799146"/>
                <a:gd name="connsiteY2" fmla="*/ 44982 h 1806936"/>
                <a:gd name="connsiteX3" fmla="*/ 1658558 w 1799146"/>
                <a:gd name="connsiteY3" fmla="*/ 983445 h 1806936"/>
                <a:gd name="connsiteX4" fmla="*/ 1754811 w 1799146"/>
                <a:gd name="connsiteY4" fmla="*/ 1753466 h 1806936"/>
                <a:gd name="connsiteX5" fmla="*/ 840411 w 1799146"/>
                <a:gd name="connsiteY5" fmla="*/ 1681277 h 1806936"/>
                <a:gd name="connsiteX6" fmla="*/ 46326 w 1799146"/>
                <a:gd name="connsiteY6" fmla="*/ 1765498 h 1806936"/>
                <a:gd name="connsiteX7" fmla="*/ 178674 w 1799146"/>
                <a:gd name="connsiteY7" fmla="*/ 911256 h 1806936"/>
                <a:gd name="connsiteX8" fmla="*/ 22263 w 1799146"/>
                <a:gd name="connsiteY8" fmla="*/ 69045 h 18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9146" h="1806936">
                  <a:moveTo>
                    <a:pt x="22263" y="69045"/>
                  </a:moveTo>
                  <a:cubicBezTo>
                    <a:pt x="118516" y="-59292"/>
                    <a:pt x="479464" y="145246"/>
                    <a:pt x="756190" y="141235"/>
                  </a:cubicBezTo>
                  <a:cubicBezTo>
                    <a:pt x="1032916" y="137225"/>
                    <a:pt x="1532226" y="-95386"/>
                    <a:pt x="1682621" y="44982"/>
                  </a:cubicBezTo>
                  <a:cubicBezTo>
                    <a:pt x="1833016" y="185350"/>
                    <a:pt x="1646526" y="698698"/>
                    <a:pt x="1658558" y="983445"/>
                  </a:cubicBezTo>
                  <a:cubicBezTo>
                    <a:pt x="1670590" y="1268192"/>
                    <a:pt x="1891169" y="1637161"/>
                    <a:pt x="1754811" y="1753466"/>
                  </a:cubicBezTo>
                  <a:cubicBezTo>
                    <a:pt x="1618453" y="1869771"/>
                    <a:pt x="1125158" y="1679272"/>
                    <a:pt x="840411" y="1681277"/>
                  </a:cubicBezTo>
                  <a:cubicBezTo>
                    <a:pt x="555664" y="1683282"/>
                    <a:pt x="156615" y="1893835"/>
                    <a:pt x="46326" y="1765498"/>
                  </a:cubicBezTo>
                  <a:cubicBezTo>
                    <a:pt x="-63963" y="1637161"/>
                    <a:pt x="184690" y="1191993"/>
                    <a:pt x="178674" y="911256"/>
                  </a:cubicBezTo>
                  <a:cubicBezTo>
                    <a:pt x="172658" y="630519"/>
                    <a:pt x="-73990" y="197382"/>
                    <a:pt x="22263" y="6904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Freeform: Shape 11">
            <a:extLst>
              <a:ext uri="{FF2B5EF4-FFF2-40B4-BE49-F238E27FC236}">
                <a16:creationId xmlns="" xmlns:a16="http://schemas.microsoft.com/office/drawing/2014/main" id="{DE92A2B8-436C-40FC-A25C-9CBA19DE83F0}"/>
              </a:ext>
            </a:extLst>
          </p:cNvPr>
          <p:cNvSpPr/>
          <p:nvPr/>
        </p:nvSpPr>
        <p:spPr>
          <a:xfrm>
            <a:off x="300404" y="186472"/>
            <a:ext cx="615551" cy="580507"/>
          </a:xfrm>
          <a:custGeom>
            <a:avLst/>
            <a:gdLst>
              <a:gd name="connsiteX0" fmla="*/ 149012 w 380202"/>
              <a:gd name="connsiteY0" fmla="*/ 378104 h 443569"/>
              <a:gd name="connsiteX1" fmla="*/ 325172 w 380202"/>
              <a:gd name="connsiteY1" fmla="*/ 151250 h 443569"/>
              <a:gd name="connsiteX2" fmla="*/ 369529 w 380202"/>
              <a:gd name="connsiteY2" fmla="*/ 72675 h 443569"/>
              <a:gd name="connsiteX3" fmla="*/ 369529 w 380202"/>
              <a:gd name="connsiteY3" fmla="*/ 72675 h 443569"/>
              <a:gd name="connsiteX4" fmla="*/ 271944 w 380202"/>
              <a:gd name="connsiteY4" fmla="*/ 18179 h 443569"/>
              <a:gd name="connsiteX5" fmla="*/ 112259 w 380202"/>
              <a:gd name="connsiteY5" fmla="*/ 138577 h 443569"/>
              <a:gd name="connsiteX6" fmla="*/ 13406 w 380202"/>
              <a:gd name="connsiteY6" fmla="*/ 361629 h 443569"/>
              <a:gd name="connsiteX7" fmla="*/ 127467 w 380202"/>
              <a:gd name="connsiteY7" fmla="*/ 408520 h 443569"/>
              <a:gd name="connsiteX8" fmla="*/ 149012 w 380202"/>
              <a:gd name="connsiteY8" fmla="*/ 378104 h 44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202" h="443569">
                <a:moveTo>
                  <a:pt x="149012" y="378104"/>
                </a:moveTo>
                <a:cubicBezTo>
                  <a:pt x="189566" y="251370"/>
                  <a:pt x="235191" y="188003"/>
                  <a:pt x="325172" y="151250"/>
                </a:cubicBezTo>
                <a:cubicBezTo>
                  <a:pt x="355588" y="138577"/>
                  <a:pt x="374598" y="105626"/>
                  <a:pt x="369529" y="72675"/>
                </a:cubicBezTo>
                <a:lnTo>
                  <a:pt x="369529" y="72675"/>
                </a:lnTo>
                <a:cubicBezTo>
                  <a:pt x="361925" y="27050"/>
                  <a:pt x="313766" y="436"/>
                  <a:pt x="271944" y="18179"/>
                </a:cubicBezTo>
                <a:cubicBezTo>
                  <a:pt x="219983" y="40991"/>
                  <a:pt x="170556" y="76477"/>
                  <a:pt x="112259" y="138577"/>
                </a:cubicBezTo>
                <a:cubicBezTo>
                  <a:pt x="74238" y="177864"/>
                  <a:pt x="4535" y="314737"/>
                  <a:pt x="13406" y="361629"/>
                </a:cubicBezTo>
                <a:cubicBezTo>
                  <a:pt x="23545" y="416124"/>
                  <a:pt x="69169" y="459214"/>
                  <a:pt x="127467" y="408520"/>
                </a:cubicBezTo>
                <a:cubicBezTo>
                  <a:pt x="137606" y="402184"/>
                  <a:pt x="145210" y="390777"/>
                  <a:pt x="149012" y="378104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26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12">
            <a:extLst>
              <a:ext uri="{FF2B5EF4-FFF2-40B4-BE49-F238E27FC236}">
                <a16:creationId xmlns="" xmlns:a16="http://schemas.microsoft.com/office/drawing/2014/main" id="{5456646A-32EF-491D-8216-16BE38467E8E}"/>
              </a:ext>
            </a:extLst>
          </p:cNvPr>
          <p:cNvGrpSpPr/>
          <p:nvPr/>
        </p:nvGrpSpPr>
        <p:grpSpPr>
          <a:xfrm>
            <a:off x="3250231" y="4249359"/>
            <a:ext cx="967689" cy="713412"/>
            <a:chOff x="10305635" y="3839796"/>
            <a:chExt cx="722004" cy="658486"/>
          </a:xfrm>
        </p:grpSpPr>
        <p:sp>
          <p:nvSpPr>
            <p:cNvPr id="9" name="Freeform: Shape 13">
              <a:extLst>
                <a:ext uri="{FF2B5EF4-FFF2-40B4-BE49-F238E27FC236}">
                  <a16:creationId xmlns="" xmlns:a16="http://schemas.microsoft.com/office/drawing/2014/main" id="{BF5DB358-A507-4252-A73D-F3D6E000458B}"/>
                </a:ext>
              </a:extLst>
            </p:cNvPr>
            <p:cNvSpPr/>
            <p:nvPr/>
          </p:nvSpPr>
          <p:spPr>
            <a:xfrm rot="21213783">
              <a:off x="10305635" y="3839796"/>
              <a:ext cx="406755" cy="406755"/>
            </a:xfrm>
            <a:custGeom>
              <a:avLst/>
              <a:gdLst>
                <a:gd name="connsiteX0" fmla="*/ 265027 w 405549"/>
                <a:gd name="connsiteY0" fmla="*/ 58605 h 405549"/>
                <a:gd name="connsiteX1" fmla="*/ 64787 w 405549"/>
                <a:gd name="connsiteY1" fmla="*/ 265181 h 405549"/>
                <a:gd name="connsiteX2" fmla="*/ 12826 w 405549"/>
                <a:gd name="connsiteY2" fmla="*/ 337420 h 405549"/>
                <a:gd name="connsiteX3" fmla="*/ 12826 w 405549"/>
                <a:gd name="connsiteY3" fmla="*/ 337420 h 405549"/>
                <a:gd name="connsiteX4" fmla="*/ 104074 w 405549"/>
                <a:gd name="connsiteY4" fmla="*/ 402054 h 405549"/>
                <a:gd name="connsiteX5" fmla="*/ 275165 w 405549"/>
                <a:gd name="connsiteY5" fmla="*/ 300667 h 405549"/>
                <a:gd name="connsiteX6" fmla="*/ 398098 w 405549"/>
                <a:gd name="connsiteY6" fmla="*/ 89021 h 405549"/>
                <a:gd name="connsiteX7" fmla="*/ 289106 w 405549"/>
                <a:gd name="connsiteY7" fmla="*/ 29456 h 405549"/>
                <a:gd name="connsiteX8" fmla="*/ 265027 w 405549"/>
                <a:gd name="connsiteY8" fmla="*/ 58605 h 4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549" h="405549">
                  <a:moveTo>
                    <a:pt x="265027" y="58605"/>
                  </a:moveTo>
                  <a:cubicBezTo>
                    <a:pt x="210531" y="180270"/>
                    <a:pt x="158570" y="237300"/>
                    <a:pt x="64787" y="265181"/>
                  </a:cubicBezTo>
                  <a:cubicBezTo>
                    <a:pt x="33103" y="274053"/>
                    <a:pt x="10291" y="304469"/>
                    <a:pt x="12826" y="337420"/>
                  </a:cubicBezTo>
                  <a:lnTo>
                    <a:pt x="12826" y="337420"/>
                  </a:lnTo>
                  <a:cubicBezTo>
                    <a:pt x="15360" y="383044"/>
                    <a:pt x="59717" y="415995"/>
                    <a:pt x="104074" y="402054"/>
                  </a:cubicBezTo>
                  <a:cubicBezTo>
                    <a:pt x="157303" y="385579"/>
                    <a:pt x="210531" y="355163"/>
                    <a:pt x="275165" y="300667"/>
                  </a:cubicBezTo>
                  <a:cubicBezTo>
                    <a:pt x="316988" y="265181"/>
                    <a:pt x="401899" y="137180"/>
                    <a:pt x="398098" y="89021"/>
                  </a:cubicBezTo>
                  <a:cubicBezTo>
                    <a:pt x="394295" y="33258"/>
                    <a:pt x="353741" y="-13634"/>
                    <a:pt x="289106" y="29456"/>
                  </a:cubicBezTo>
                  <a:cubicBezTo>
                    <a:pt x="277700" y="35792"/>
                    <a:pt x="270096" y="45931"/>
                    <a:pt x="265027" y="586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14">
              <a:extLst>
                <a:ext uri="{FF2B5EF4-FFF2-40B4-BE49-F238E27FC236}">
                  <a16:creationId xmlns="" xmlns:a16="http://schemas.microsoft.com/office/drawing/2014/main" id="{3917EE2F-D5BC-415B-ABEF-0338BE7F003A}"/>
                </a:ext>
              </a:extLst>
            </p:cNvPr>
            <p:cNvSpPr/>
            <p:nvPr/>
          </p:nvSpPr>
          <p:spPr>
            <a:xfrm rot="21213783">
              <a:off x="10411740" y="3882384"/>
              <a:ext cx="615899" cy="615898"/>
            </a:xfrm>
            <a:custGeom>
              <a:avLst/>
              <a:gdLst>
                <a:gd name="connsiteX0" fmla="*/ 265027 w 405549"/>
                <a:gd name="connsiteY0" fmla="*/ 58605 h 405549"/>
                <a:gd name="connsiteX1" fmla="*/ 64787 w 405549"/>
                <a:gd name="connsiteY1" fmla="*/ 265181 h 405549"/>
                <a:gd name="connsiteX2" fmla="*/ 12826 w 405549"/>
                <a:gd name="connsiteY2" fmla="*/ 337420 h 405549"/>
                <a:gd name="connsiteX3" fmla="*/ 12826 w 405549"/>
                <a:gd name="connsiteY3" fmla="*/ 337420 h 405549"/>
                <a:gd name="connsiteX4" fmla="*/ 104074 w 405549"/>
                <a:gd name="connsiteY4" fmla="*/ 402054 h 405549"/>
                <a:gd name="connsiteX5" fmla="*/ 275165 w 405549"/>
                <a:gd name="connsiteY5" fmla="*/ 300667 h 405549"/>
                <a:gd name="connsiteX6" fmla="*/ 398098 w 405549"/>
                <a:gd name="connsiteY6" fmla="*/ 89021 h 405549"/>
                <a:gd name="connsiteX7" fmla="*/ 289106 w 405549"/>
                <a:gd name="connsiteY7" fmla="*/ 29456 h 405549"/>
                <a:gd name="connsiteX8" fmla="*/ 265027 w 405549"/>
                <a:gd name="connsiteY8" fmla="*/ 58605 h 4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549" h="405549">
                  <a:moveTo>
                    <a:pt x="265027" y="58605"/>
                  </a:moveTo>
                  <a:cubicBezTo>
                    <a:pt x="210531" y="180270"/>
                    <a:pt x="158570" y="237300"/>
                    <a:pt x="64787" y="265181"/>
                  </a:cubicBezTo>
                  <a:cubicBezTo>
                    <a:pt x="33103" y="274053"/>
                    <a:pt x="10291" y="304469"/>
                    <a:pt x="12826" y="337420"/>
                  </a:cubicBezTo>
                  <a:lnTo>
                    <a:pt x="12826" y="337420"/>
                  </a:lnTo>
                  <a:cubicBezTo>
                    <a:pt x="15360" y="383044"/>
                    <a:pt x="59717" y="415995"/>
                    <a:pt x="104074" y="402054"/>
                  </a:cubicBezTo>
                  <a:cubicBezTo>
                    <a:pt x="157303" y="385579"/>
                    <a:pt x="210531" y="355163"/>
                    <a:pt x="275165" y="300667"/>
                  </a:cubicBezTo>
                  <a:cubicBezTo>
                    <a:pt x="316988" y="265181"/>
                    <a:pt x="401899" y="137180"/>
                    <a:pt x="398098" y="89021"/>
                  </a:cubicBezTo>
                  <a:cubicBezTo>
                    <a:pt x="394295" y="33258"/>
                    <a:pt x="353741" y="-13634"/>
                    <a:pt x="289106" y="29456"/>
                  </a:cubicBezTo>
                  <a:cubicBezTo>
                    <a:pt x="277700" y="35792"/>
                    <a:pt x="270096" y="45931"/>
                    <a:pt x="265027" y="586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BlokTextu 10"/>
          <p:cNvSpPr txBox="1"/>
          <p:nvPr/>
        </p:nvSpPr>
        <p:spPr>
          <a:xfrm>
            <a:off x="848219" y="1403456"/>
            <a:ext cx="26914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 err="1" smtClean="0">
                <a:solidFill>
                  <a:schemeClr val="accent2">
                    <a:lumMod val="75000"/>
                  </a:schemeClr>
                </a:solidFill>
              </a:rPr>
              <a:t>Málaga</a:t>
            </a:r>
            <a:r>
              <a:rPr lang="sk-SK" sz="4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sk-SK" sz="4000" b="1" dirty="0" err="1" smtClean="0">
                <a:solidFill>
                  <a:schemeClr val="accent2">
                    <a:lumMod val="75000"/>
                  </a:schemeClr>
                </a:solidFill>
              </a:rPr>
              <a:t>Picasso</a:t>
            </a:r>
            <a:r>
              <a:rPr lang="sk-SK" sz="4000" b="1" dirty="0" smtClean="0">
                <a:solidFill>
                  <a:schemeClr val="accent2">
                    <a:lumMod val="75000"/>
                  </a:schemeClr>
                </a:solidFill>
              </a:rPr>
              <a:t> Town </a:t>
            </a:r>
            <a:r>
              <a:rPr lang="sk-SK" sz="4000" b="1" dirty="0" err="1" smtClean="0">
                <a:solidFill>
                  <a:schemeClr val="accent2">
                    <a:lumMod val="75000"/>
                  </a:schemeClr>
                </a:solidFill>
              </a:rPr>
              <a:t>Square</a:t>
            </a:r>
            <a:endParaRPr lang="sk-SK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05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obráz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391" y="65367"/>
            <a:ext cx="8931212" cy="6698409"/>
          </a:xfrm>
          <a:prstGeom prst="roundRect">
            <a:avLst>
              <a:gd name="adj" fmla="val 5377"/>
            </a:avLst>
          </a:prstGeom>
        </p:spPr>
      </p:pic>
      <p:grpSp>
        <p:nvGrpSpPr>
          <p:cNvPr id="3" name="Group 9">
            <a:extLst>
              <a:ext uri="{FF2B5EF4-FFF2-40B4-BE49-F238E27FC236}">
                <a16:creationId xmlns="" xmlns:a16="http://schemas.microsoft.com/office/drawing/2014/main" id="{882712DC-81A8-4652-9155-DE4373E2537F}"/>
              </a:ext>
            </a:extLst>
          </p:cNvPr>
          <p:cNvGrpSpPr/>
          <p:nvPr/>
        </p:nvGrpSpPr>
        <p:grpSpPr>
          <a:xfrm>
            <a:off x="181154" y="813084"/>
            <a:ext cx="3968151" cy="3379354"/>
            <a:chOff x="2723195" y="2479155"/>
            <a:chExt cx="1803158" cy="1899687"/>
          </a:xfrm>
        </p:grpSpPr>
        <p:sp>
          <p:nvSpPr>
            <p:cNvPr id="4" name="Freeform: Shape 8">
              <a:extLst>
                <a:ext uri="{FF2B5EF4-FFF2-40B4-BE49-F238E27FC236}">
                  <a16:creationId xmlns="" xmlns:a16="http://schemas.microsoft.com/office/drawing/2014/main" id="{A5806FC4-4069-4307-8345-A7F2B0CF25A3}"/>
                </a:ext>
              </a:extLst>
            </p:cNvPr>
            <p:cNvSpPr/>
            <p:nvPr/>
          </p:nvSpPr>
          <p:spPr>
            <a:xfrm>
              <a:off x="2723195" y="2521519"/>
              <a:ext cx="1799146" cy="1806936"/>
            </a:xfrm>
            <a:custGeom>
              <a:avLst/>
              <a:gdLst>
                <a:gd name="connsiteX0" fmla="*/ 22263 w 1799146"/>
                <a:gd name="connsiteY0" fmla="*/ 69045 h 1806936"/>
                <a:gd name="connsiteX1" fmla="*/ 756190 w 1799146"/>
                <a:gd name="connsiteY1" fmla="*/ 141235 h 1806936"/>
                <a:gd name="connsiteX2" fmla="*/ 1682621 w 1799146"/>
                <a:gd name="connsiteY2" fmla="*/ 44982 h 1806936"/>
                <a:gd name="connsiteX3" fmla="*/ 1658558 w 1799146"/>
                <a:gd name="connsiteY3" fmla="*/ 983445 h 1806936"/>
                <a:gd name="connsiteX4" fmla="*/ 1754811 w 1799146"/>
                <a:gd name="connsiteY4" fmla="*/ 1753466 h 1806936"/>
                <a:gd name="connsiteX5" fmla="*/ 840411 w 1799146"/>
                <a:gd name="connsiteY5" fmla="*/ 1681277 h 1806936"/>
                <a:gd name="connsiteX6" fmla="*/ 46326 w 1799146"/>
                <a:gd name="connsiteY6" fmla="*/ 1765498 h 1806936"/>
                <a:gd name="connsiteX7" fmla="*/ 178674 w 1799146"/>
                <a:gd name="connsiteY7" fmla="*/ 911256 h 1806936"/>
                <a:gd name="connsiteX8" fmla="*/ 22263 w 1799146"/>
                <a:gd name="connsiteY8" fmla="*/ 69045 h 18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9146" h="1806936">
                  <a:moveTo>
                    <a:pt x="22263" y="69045"/>
                  </a:moveTo>
                  <a:cubicBezTo>
                    <a:pt x="118516" y="-59292"/>
                    <a:pt x="479464" y="145246"/>
                    <a:pt x="756190" y="141235"/>
                  </a:cubicBezTo>
                  <a:cubicBezTo>
                    <a:pt x="1032916" y="137225"/>
                    <a:pt x="1532226" y="-95386"/>
                    <a:pt x="1682621" y="44982"/>
                  </a:cubicBezTo>
                  <a:cubicBezTo>
                    <a:pt x="1833016" y="185350"/>
                    <a:pt x="1646526" y="698698"/>
                    <a:pt x="1658558" y="983445"/>
                  </a:cubicBezTo>
                  <a:cubicBezTo>
                    <a:pt x="1670590" y="1268192"/>
                    <a:pt x="1891169" y="1637161"/>
                    <a:pt x="1754811" y="1753466"/>
                  </a:cubicBezTo>
                  <a:cubicBezTo>
                    <a:pt x="1618453" y="1869771"/>
                    <a:pt x="1125158" y="1679272"/>
                    <a:pt x="840411" y="1681277"/>
                  </a:cubicBezTo>
                  <a:cubicBezTo>
                    <a:pt x="555664" y="1683282"/>
                    <a:pt x="156615" y="1893835"/>
                    <a:pt x="46326" y="1765498"/>
                  </a:cubicBezTo>
                  <a:cubicBezTo>
                    <a:pt x="-63963" y="1637161"/>
                    <a:pt x="184690" y="1191993"/>
                    <a:pt x="178674" y="911256"/>
                  </a:cubicBezTo>
                  <a:cubicBezTo>
                    <a:pt x="172658" y="630519"/>
                    <a:pt x="-73990" y="197382"/>
                    <a:pt x="22263" y="690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: Shape 7">
              <a:extLst>
                <a:ext uri="{FF2B5EF4-FFF2-40B4-BE49-F238E27FC236}">
                  <a16:creationId xmlns="" xmlns:a16="http://schemas.microsoft.com/office/drawing/2014/main" id="{3A5ED13C-1C22-41FC-B6AB-58C62C988CD7}"/>
                </a:ext>
              </a:extLst>
            </p:cNvPr>
            <p:cNvSpPr/>
            <p:nvPr/>
          </p:nvSpPr>
          <p:spPr>
            <a:xfrm rot="18149754">
              <a:off x="2676936" y="2538727"/>
              <a:ext cx="1899687" cy="1780543"/>
            </a:xfrm>
            <a:custGeom>
              <a:avLst/>
              <a:gdLst>
                <a:gd name="connsiteX0" fmla="*/ 166912 w 6470369"/>
                <a:gd name="connsiteY0" fmla="*/ 60281 h 3649722"/>
                <a:gd name="connsiteX1" fmla="*/ 3331217 w 6470369"/>
                <a:gd name="connsiteY1" fmla="*/ 409197 h 3649722"/>
                <a:gd name="connsiteX2" fmla="*/ 6266922 w 6470369"/>
                <a:gd name="connsiteY2" fmla="*/ 96376 h 3649722"/>
                <a:gd name="connsiteX3" fmla="*/ 6074417 w 6470369"/>
                <a:gd name="connsiteY3" fmla="*/ 1985334 h 3649722"/>
                <a:gd name="connsiteX4" fmla="*/ 6303017 w 6470369"/>
                <a:gd name="connsiteY4" fmla="*/ 3561471 h 3649722"/>
                <a:gd name="connsiteX5" fmla="*/ 3198870 w 6470369"/>
                <a:gd name="connsiteY5" fmla="*/ 3380997 h 3649722"/>
                <a:gd name="connsiteX6" fmla="*/ 142849 w 6470369"/>
                <a:gd name="connsiteY6" fmla="*/ 3573502 h 3649722"/>
                <a:gd name="connsiteX7" fmla="*/ 467701 w 6470369"/>
                <a:gd name="connsiteY7" fmla="*/ 1889081 h 3649722"/>
                <a:gd name="connsiteX8" fmla="*/ 166912 w 6470369"/>
                <a:gd name="connsiteY8" fmla="*/ 60281 h 364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70369" h="3649722">
                  <a:moveTo>
                    <a:pt x="166912" y="60281"/>
                  </a:moveTo>
                  <a:cubicBezTo>
                    <a:pt x="644165" y="-186366"/>
                    <a:pt x="2314549" y="403181"/>
                    <a:pt x="3331217" y="409197"/>
                  </a:cubicBezTo>
                  <a:cubicBezTo>
                    <a:pt x="4347885" y="415213"/>
                    <a:pt x="5809722" y="-166314"/>
                    <a:pt x="6266922" y="96376"/>
                  </a:cubicBezTo>
                  <a:cubicBezTo>
                    <a:pt x="6724122" y="359066"/>
                    <a:pt x="6068401" y="1407818"/>
                    <a:pt x="6074417" y="1985334"/>
                  </a:cubicBezTo>
                  <a:cubicBezTo>
                    <a:pt x="6080433" y="2562850"/>
                    <a:pt x="6782275" y="3328861"/>
                    <a:pt x="6303017" y="3561471"/>
                  </a:cubicBezTo>
                  <a:cubicBezTo>
                    <a:pt x="5823759" y="3794082"/>
                    <a:pt x="4225565" y="3378992"/>
                    <a:pt x="3198870" y="3380997"/>
                  </a:cubicBezTo>
                  <a:cubicBezTo>
                    <a:pt x="2172175" y="3383002"/>
                    <a:pt x="598044" y="3822155"/>
                    <a:pt x="142849" y="3573502"/>
                  </a:cubicBezTo>
                  <a:cubicBezTo>
                    <a:pt x="-312346" y="3324849"/>
                    <a:pt x="465696" y="2470607"/>
                    <a:pt x="467701" y="1889081"/>
                  </a:cubicBezTo>
                  <a:cubicBezTo>
                    <a:pt x="469706" y="1307555"/>
                    <a:pt x="-310341" y="306928"/>
                    <a:pt x="166912" y="602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: Shape 6">
              <a:extLst>
                <a:ext uri="{FF2B5EF4-FFF2-40B4-BE49-F238E27FC236}">
                  <a16:creationId xmlns="" xmlns:a16="http://schemas.microsoft.com/office/drawing/2014/main" id="{7E1483A0-D299-457A-9766-73F0F75DD001}"/>
                </a:ext>
              </a:extLst>
            </p:cNvPr>
            <p:cNvSpPr/>
            <p:nvPr/>
          </p:nvSpPr>
          <p:spPr>
            <a:xfrm rot="20942360">
              <a:off x="2727207" y="2525531"/>
              <a:ext cx="1799146" cy="1806936"/>
            </a:xfrm>
            <a:custGeom>
              <a:avLst/>
              <a:gdLst>
                <a:gd name="connsiteX0" fmla="*/ 22263 w 1799146"/>
                <a:gd name="connsiteY0" fmla="*/ 69045 h 1806936"/>
                <a:gd name="connsiteX1" fmla="*/ 756190 w 1799146"/>
                <a:gd name="connsiteY1" fmla="*/ 141235 h 1806936"/>
                <a:gd name="connsiteX2" fmla="*/ 1682621 w 1799146"/>
                <a:gd name="connsiteY2" fmla="*/ 44982 h 1806936"/>
                <a:gd name="connsiteX3" fmla="*/ 1658558 w 1799146"/>
                <a:gd name="connsiteY3" fmla="*/ 983445 h 1806936"/>
                <a:gd name="connsiteX4" fmla="*/ 1754811 w 1799146"/>
                <a:gd name="connsiteY4" fmla="*/ 1753466 h 1806936"/>
                <a:gd name="connsiteX5" fmla="*/ 840411 w 1799146"/>
                <a:gd name="connsiteY5" fmla="*/ 1681277 h 1806936"/>
                <a:gd name="connsiteX6" fmla="*/ 46326 w 1799146"/>
                <a:gd name="connsiteY6" fmla="*/ 1765498 h 1806936"/>
                <a:gd name="connsiteX7" fmla="*/ 178674 w 1799146"/>
                <a:gd name="connsiteY7" fmla="*/ 911256 h 1806936"/>
                <a:gd name="connsiteX8" fmla="*/ 22263 w 1799146"/>
                <a:gd name="connsiteY8" fmla="*/ 69045 h 18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9146" h="1806936">
                  <a:moveTo>
                    <a:pt x="22263" y="69045"/>
                  </a:moveTo>
                  <a:cubicBezTo>
                    <a:pt x="118516" y="-59292"/>
                    <a:pt x="479464" y="145246"/>
                    <a:pt x="756190" y="141235"/>
                  </a:cubicBezTo>
                  <a:cubicBezTo>
                    <a:pt x="1032916" y="137225"/>
                    <a:pt x="1532226" y="-95386"/>
                    <a:pt x="1682621" y="44982"/>
                  </a:cubicBezTo>
                  <a:cubicBezTo>
                    <a:pt x="1833016" y="185350"/>
                    <a:pt x="1646526" y="698698"/>
                    <a:pt x="1658558" y="983445"/>
                  </a:cubicBezTo>
                  <a:cubicBezTo>
                    <a:pt x="1670590" y="1268192"/>
                    <a:pt x="1891169" y="1637161"/>
                    <a:pt x="1754811" y="1753466"/>
                  </a:cubicBezTo>
                  <a:cubicBezTo>
                    <a:pt x="1618453" y="1869771"/>
                    <a:pt x="1125158" y="1679272"/>
                    <a:pt x="840411" y="1681277"/>
                  </a:cubicBezTo>
                  <a:cubicBezTo>
                    <a:pt x="555664" y="1683282"/>
                    <a:pt x="156615" y="1893835"/>
                    <a:pt x="46326" y="1765498"/>
                  </a:cubicBezTo>
                  <a:cubicBezTo>
                    <a:pt x="-63963" y="1637161"/>
                    <a:pt x="184690" y="1191993"/>
                    <a:pt x="178674" y="911256"/>
                  </a:cubicBezTo>
                  <a:cubicBezTo>
                    <a:pt x="172658" y="630519"/>
                    <a:pt x="-73990" y="197382"/>
                    <a:pt x="22263" y="6904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Freeform: Shape 11">
            <a:extLst>
              <a:ext uri="{FF2B5EF4-FFF2-40B4-BE49-F238E27FC236}">
                <a16:creationId xmlns="" xmlns:a16="http://schemas.microsoft.com/office/drawing/2014/main" id="{DE92A2B8-436C-40FC-A25C-9CBA19DE83F0}"/>
              </a:ext>
            </a:extLst>
          </p:cNvPr>
          <p:cNvSpPr/>
          <p:nvPr/>
        </p:nvSpPr>
        <p:spPr>
          <a:xfrm>
            <a:off x="300404" y="186472"/>
            <a:ext cx="615551" cy="580507"/>
          </a:xfrm>
          <a:custGeom>
            <a:avLst/>
            <a:gdLst>
              <a:gd name="connsiteX0" fmla="*/ 149012 w 380202"/>
              <a:gd name="connsiteY0" fmla="*/ 378104 h 443569"/>
              <a:gd name="connsiteX1" fmla="*/ 325172 w 380202"/>
              <a:gd name="connsiteY1" fmla="*/ 151250 h 443569"/>
              <a:gd name="connsiteX2" fmla="*/ 369529 w 380202"/>
              <a:gd name="connsiteY2" fmla="*/ 72675 h 443569"/>
              <a:gd name="connsiteX3" fmla="*/ 369529 w 380202"/>
              <a:gd name="connsiteY3" fmla="*/ 72675 h 443569"/>
              <a:gd name="connsiteX4" fmla="*/ 271944 w 380202"/>
              <a:gd name="connsiteY4" fmla="*/ 18179 h 443569"/>
              <a:gd name="connsiteX5" fmla="*/ 112259 w 380202"/>
              <a:gd name="connsiteY5" fmla="*/ 138577 h 443569"/>
              <a:gd name="connsiteX6" fmla="*/ 13406 w 380202"/>
              <a:gd name="connsiteY6" fmla="*/ 361629 h 443569"/>
              <a:gd name="connsiteX7" fmla="*/ 127467 w 380202"/>
              <a:gd name="connsiteY7" fmla="*/ 408520 h 443569"/>
              <a:gd name="connsiteX8" fmla="*/ 149012 w 380202"/>
              <a:gd name="connsiteY8" fmla="*/ 378104 h 44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202" h="443569">
                <a:moveTo>
                  <a:pt x="149012" y="378104"/>
                </a:moveTo>
                <a:cubicBezTo>
                  <a:pt x="189566" y="251370"/>
                  <a:pt x="235191" y="188003"/>
                  <a:pt x="325172" y="151250"/>
                </a:cubicBezTo>
                <a:cubicBezTo>
                  <a:pt x="355588" y="138577"/>
                  <a:pt x="374598" y="105626"/>
                  <a:pt x="369529" y="72675"/>
                </a:cubicBezTo>
                <a:lnTo>
                  <a:pt x="369529" y="72675"/>
                </a:lnTo>
                <a:cubicBezTo>
                  <a:pt x="361925" y="27050"/>
                  <a:pt x="313766" y="436"/>
                  <a:pt x="271944" y="18179"/>
                </a:cubicBezTo>
                <a:cubicBezTo>
                  <a:pt x="219983" y="40991"/>
                  <a:pt x="170556" y="76477"/>
                  <a:pt x="112259" y="138577"/>
                </a:cubicBezTo>
                <a:cubicBezTo>
                  <a:pt x="74238" y="177864"/>
                  <a:pt x="4535" y="314737"/>
                  <a:pt x="13406" y="361629"/>
                </a:cubicBezTo>
                <a:cubicBezTo>
                  <a:pt x="23545" y="416124"/>
                  <a:pt x="69169" y="459214"/>
                  <a:pt x="127467" y="408520"/>
                </a:cubicBezTo>
                <a:cubicBezTo>
                  <a:pt x="137606" y="402184"/>
                  <a:pt x="145210" y="390777"/>
                  <a:pt x="149012" y="378104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26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12">
            <a:extLst>
              <a:ext uri="{FF2B5EF4-FFF2-40B4-BE49-F238E27FC236}">
                <a16:creationId xmlns="" xmlns:a16="http://schemas.microsoft.com/office/drawing/2014/main" id="{5456646A-32EF-491D-8216-16BE38467E8E}"/>
              </a:ext>
            </a:extLst>
          </p:cNvPr>
          <p:cNvGrpSpPr/>
          <p:nvPr/>
        </p:nvGrpSpPr>
        <p:grpSpPr>
          <a:xfrm>
            <a:off x="3250231" y="4249359"/>
            <a:ext cx="967689" cy="713412"/>
            <a:chOff x="10305635" y="3839796"/>
            <a:chExt cx="722004" cy="658486"/>
          </a:xfrm>
        </p:grpSpPr>
        <p:sp>
          <p:nvSpPr>
            <p:cNvPr id="9" name="Freeform: Shape 13">
              <a:extLst>
                <a:ext uri="{FF2B5EF4-FFF2-40B4-BE49-F238E27FC236}">
                  <a16:creationId xmlns="" xmlns:a16="http://schemas.microsoft.com/office/drawing/2014/main" id="{BF5DB358-A507-4252-A73D-F3D6E000458B}"/>
                </a:ext>
              </a:extLst>
            </p:cNvPr>
            <p:cNvSpPr/>
            <p:nvPr/>
          </p:nvSpPr>
          <p:spPr>
            <a:xfrm rot="21213783">
              <a:off x="10305635" y="3839796"/>
              <a:ext cx="406755" cy="406755"/>
            </a:xfrm>
            <a:custGeom>
              <a:avLst/>
              <a:gdLst>
                <a:gd name="connsiteX0" fmla="*/ 265027 w 405549"/>
                <a:gd name="connsiteY0" fmla="*/ 58605 h 405549"/>
                <a:gd name="connsiteX1" fmla="*/ 64787 w 405549"/>
                <a:gd name="connsiteY1" fmla="*/ 265181 h 405549"/>
                <a:gd name="connsiteX2" fmla="*/ 12826 w 405549"/>
                <a:gd name="connsiteY2" fmla="*/ 337420 h 405549"/>
                <a:gd name="connsiteX3" fmla="*/ 12826 w 405549"/>
                <a:gd name="connsiteY3" fmla="*/ 337420 h 405549"/>
                <a:gd name="connsiteX4" fmla="*/ 104074 w 405549"/>
                <a:gd name="connsiteY4" fmla="*/ 402054 h 405549"/>
                <a:gd name="connsiteX5" fmla="*/ 275165 w 405549"/>
                <a:gd name="connsiteY5" fmla="*/ 300667 h 405549"/>
                <a:gd name="connsiteX6" fmla="*/ 398098 w 405549"/>
                <a:gd name="connsiteY6" fmla="*/ 89021 h 405549"/>
                <a:gd name="connsiteX7" fmla="*/ 289106 w 405549"/>
                <a:gd name="connsiteY7" fmla="*/ 29456 h 405549"/>
                <a:gd name="connsiteX8" fmla="*/ 265027 w 405549"/>
                <a:gd name="connsiteY8" fmla="*/ 58605 h 4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549" h="405549">
                  <a:moveTo>
                    <a:pt x="265027" y="58605"/>
                  </a:moveTo>
                  <a:cubicBezTo>
                    <a:pt x="210531" y="180270"/>
                    <a:pt x="158570" y="237300"/>
                    <a:pt x="64787" y="265181"/>
                  </a:cubicBezTo>
                  <a:cubicBezTo>
                    <a:pt x="33103" y="274053"/>
                    <a:pt x="10291" y="304469"/>
                    <a:pt x="12826" y="337420"/>
                  </a:cubicBezTo>
                  <a:lnTo>
                    <a:pt x="12826" y="337420"/>
                  </a:lnTo>
                  <a:cubicBezTo>
                    <a:pt x="15360" y="383044"/>
                    <a:pt x="59717" y="415995"/>
                    <a:pt x="104074" y="402054"/>
                  </a:cubicBezTo>
                  <a:cubicBezTo>
                    <a:pt x="157303" y="385579"/>
                    <a:pt x="210531" y="355163"/>
                    <a:pt x="275165" y="300667"/>
                  </a:cubicBezTo>
                  <a:cubicBezTo>
                    <a:pt x="316988" y="265181"/>
                    <a:pt x="401899" y="137180"/>
                    <a:pt x="398098" y="89021"/>
                  </a:cubicBezTo>
                  <a:cubicBezTo>
                    <a:pt x="394295" y="33258"/>
                    <a:pt x="353741" y="-13634"/>
                    <a:pt x="289106" y="29456"/>
                  </a:cubicBezTo>
                  <a:cubicBezTo>
                    <a:pt x="277700" y="35792"/>
                    <a:pt x="270096" y="45931"/>
                    <a:pt x="265027" y="586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14">
              <a:extLst>
                <a:ext uri="{FF2B5EF4-FFF2-40B4-BE49-F238E27FC236}">
                  <a16:creationId xmlns="" xmlns:a16="http://schemas.microsoft.com/office/drawing/2014/main" id="{3917EE2F-D5BC-415B-ABEF-0338BE7F003A}"/>
                </a:ext>
              </a:extLst>
            </p:cNvPr>
            <p:cNvSpPr/>
            <p:nvPr/>
          </p:nvSpPr>
          <p:spPr>
            <a:xfrm rot="21213783">
              <a:off x="10411740" y="3882384"/>
              <a:ext cx="615899" cy="615898"/>
            </a:xfrm>
            <a:custGeom>
              <a:avLst/>
              <a:gdLst>
                <a:gd name="connsiteX0" fmla="*/ 265027 w 405549"/>
                <a:gd name="connsiteY0" fmla="*/ 58605 h 405549"/>
                <a:gd name="connsiteX1" fmla="*/ 64787 w 405549"/>
                <a:gd name="connsiteY1" fmla="*/ 265181 h 405549"/>
                <a:gd name="connsiteX2" fmla="*/ 12826 w 405549"/>
                <a:gd name="connsiteY2" fmla="*/ 337420 h 405549"/>
                <a:gd name="connsiteX3" fmla="*/ 12826 w 405549"/>
                <a:gd name="connsiteY3" fmla="*/ 337420 h 405549"/>
                <a:gd name="connsiteX4" fmla="*/ 104074 w 405549"/>
                <a:gd name="connsiteY4" fmla="*/ 402054 h 405549"/>
                <a:gd name="connsiteX5" fmla="*/ 275165 w 405549"/>
                <a:gd name="connsiteY5" fmla="*/ 300667 h 405549"/>
                <a:gd name="connsiteX6" fmla="*/ 398098 w 405549"/>
                <a:gd name="connsiteY6" fmla="*/ 89021 h 405549"/>
                <a:gd name="connsiteX7" fmla="*/ 289106 w 405549"/>
                <a:gd name="connsiteY7" fmla="*/ 29456 h 405549"/>
                <a:gd name="connsiteX8" fmla="*/ 265027 w 405549"/>
                <a:gd name="connsiteY8" fmla="*/ 58605 h 4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549" h="405549">
                  <a:moveTo>
                    <a:pt x="265027" y="58605"/>
                  </a:moveTo>
                  <a:cubicBezTo>
                    <a:pt x="210531" y="180270"/>
                    <a:pt x="158570" y="237300"/>
                    <a:pt x="64787" y="265181"/>
                  </a:cubicBezTo>
                  <a:cubicBezTo>
                    <a:pt x="33103" y="274053"/>
                    <a:pt x="10291" y="304469"/>
                    <a:pt x="12826" y="337420"/>
                  </a:cubicBezTo>
                  <a:lnTo>
                    <a:pt x="12826" y="337420"/>
                  </a:lnTo>
                  <a:cubicBezTo>
                    <a:pt x="15360" y="383044"/>
                    <a:pt x="59717" y="415995"/>
                    <a:pt x="104074" y="402054"/>
                  </a:cubicBezTo>
                  <a:cubicBezTo>
                    <a:pt x="157303" y="385579"/>
                    <a:pt x="210531" y="355163"/>
                    <a:pt x="275165" y="300667"/>
                  </a:cubicBezTo>
                  <a:cubicBezTo>
                    <a:pt x="316988" y="265181"/>
                    <a:pt x="401899" y="137180"/>
                    <a:pt x="398098" y="89021"/>
                  </a:cubicBezTo>
                  <a:cubicBezTo>
                    <a:pt x="394295" y="33258"/>
                    <a:pt x="353741" y="-13634"/>
                    <a:pt x="289106" y="29456"/>
                  </a:cubicBezTo>
                  <a:cubicBezTo>
                    <a:pt x="277700" y="35792"/>
                    <a:pt x="270096" y="45931"/>
                    <a:pt x="265027" y="586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BlokTextu 10"/>
          <p:cNvSpPr txBox="1"/>
          <p:nvPr/>
        </p:nvSpPr>
        <p:spPr>
          <a:xfrm>
            <a:off x="828136" y="1587260"/>
            <a:ext cx="26914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 err="1" smtClean="0">
                <a:solidFill>
                  <a:schemeClr val="accent2">
                    <a:lumMod val="75000"/>
                  </a:schemeClr>
                </a:solidFill>
              </a:rPr>
              <a:t>Málaga</a:t>
            </a:r>
            <a:r>
              <a:rPr lang="sk-SK" sz="4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sk-SK" sz="4000" b="1" dirty="0" err="1" smtClean="0">
                <a:solidFill>
                  <a:schemeClr val="accent2">
                    <a:lumMod val="75000"/>
                  </a:schemeClr>
                </a:solidFill>
              </a:rPr>
              <a:t>Botanical</a:t>
            </a:r>
            <a:r>
              <a:rPr lang="sk-SK" sz="4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sk-SK" sz="4000" b="1" dirty="0" err="1" smtClean="0">
                <a:solidFill>
                  <a:schemeClr val="accent2">
                    <a:lumMod val="75000"/>
                  </a:schemeClr>
                </a:solidFill>
              </a:rPr>
              <a:t>Garden</a:t>
            </a:r>
            <a:r>
              <a:rPr lang="sk-SK" sz="4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sk-SK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69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obráz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391" y="30861"/>
            <a:ext cx="8931212" cy="6698409"/>
          </a:xfrm>
          <a:prstGeom prst="roundRect">
            <a:avLst>
              <a:gd name="adj" fmla="val 5377"/>
            </a:avLst>
          </a:prstGeom>
        </p:spPr>
      </p:pic>
      <p:grpSp>
        <p:nvGrpSpPr>
          <p:cNvPr id="3" name="Group 9">
            <a:extLst>
              <a:ext uri="{FF2B5EF4-FFF2-40B4-BE49-F238E27FC236}">
                <a16:creationId xmlns="" xmlns:a16="http://schemas.microsoft.com/office/drawing/2014/main" id="{882712DC-81A8-4652-9155-DE4373E2537F}"/>
              </a:ext>
            </a:extLst>
          </p:cNvPr>
          <p:cNvGrpSpPr/>
          <p:nvPr/>
        </p:nvGrpSpPr>
        <p:grpSpPr>
          <a:xfrm>
            <a:off x="189780" y="553107"/>
            <a:ext cx="3968151" cy="3379354"/>
            <a:chOff x="2723195" y="2479155"/>
            <a:chExt cx="1803158" cy="1899687"/>
          </a:xfrm>
        </p:grpSpPr>
        <p:sp>
          <p:nvSpPr>
            <p:cNvPr id="4" name="Freeform: Shape 8">
              <a:extLst>
                <a:ext uri="{FF2B5EF4-FFF2-40B4-BE49-F238E27FC236}">
                  <a16:creationId xmlns="" xmlns:a16="http://schemas.microsoft.com/office/drawing/2014/main" id="{A5806FC4-4069-4307-8345-A7F2B0CF25A3}"/>
                </a:ext>
              </a:extLst>
            </p:cNvPr>
            <p:cNvSpPr/>
            <p:nvPr/>
          </p:nvSpPr>
          <p:spPr>
            <a:xfrm>
              <a:off x="2723195" y="2521519"/>
              <a:ext cx="1799146" cy="1806936"/>
            </a:xfrm>
            <a:custGeom>
              <a:avLst/>
              <a:gdLst>
                <a:gd name="connsiteX0" fmla="*/ 22263 w 1799146"/>
                <a:gd name="connsiteY0" fmla="*/ 69045 h 1806936"/>
                <a:gd name="connsiteX1" fmla="*/ 756190 w 1799146"/>
                <a:gd name="connsiteY1" fmla="*/ 141235 h 1806936"/>
                <a:gd name="connsiteX2" fmla="*/ 1682621 w 1799146"/>
                <a:gd name="connsiteY2" fmla="*/ 44982 h 1806936"/>
                <a:gd name="connsiteX3" fmla="*/ 1658558 w 1799146"/>
                <a:gd name="connsiteY3" fmla="*/ 983445 h 1806936"/>
                <a:gd name="connsiteX4" fmla="*/ 1754811 w 1799146"/>
                <a:gd name="connsiteY4" fmla="*/ 1753466 h 1806936"/>
                <a:gd name="connsiteX5" fmla="*/ 840411 w 1799146"/>
                <a:gd name="connsiteY5" fmla="*/ 1681277 h 1806936"/>
                <a:gd name="connsiteX6" fmla="*/ 46326 w 1799146"/>
                <a:gd name="connsiteY6" fmla="*/ 1765498 h 1806936"/>
                <a:gd name="connsiteX7" fmla="*/ 178674 w 1799146"/>
                <a:gd name="connsiteY7" fmla="*/ 911256 h 1806936"/>
                <a:gd name="connsiteX8" fmla="*/ 22263 w 1799146"/>
                <a:gd name="connsiteY8" fmla="*/ 69045 h 18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9146" h="1806936">
                  <a:moveTo>
                    <a:pt x="22263" y="69045"/>
                  </a:moveTo>
                  <a:cubicBezTo>
                    <a:pt x="118516" y="-59292"/>
                    <a:pt x="479464" y="145246"/>
                    <a:pt x="756190" y="141235"/>
                  </a:cubicBezTo>
                  <a:cubicBezTo>
                    <a:pt x="1032916" y="137225"/>
                    <a:pt x="1532226" y="-95386"/>
                    <a:pt x="1682621" y="44982"/>
                  </a:cubicBezTo>
                  <a:cubicBezTo>
                    <a:pt x="1833016" y="185350"/>
                    <a:pt x="1646526" y="698698"/>
                    <a:pt x="1658558" y="983445"/>
                  </a:cubicBezTo>
                  <a:cubicBezTo>
                    <a:pt x="1670590" y="1268192"/>
                    <a:pt x="1891169" y="1637161"/>
                    <a:pt x="1754811" y="1753466"/>
                  </a:cubicBezTo>
                  <a:cubicBezTo>
                    <a:pt x="1618453" y="1869771"/>
                    <a:pt x="1125158" y="1679272"/>
                    <a:pt x="840411" y="1681277"/>
                  </a:cubicBezTo>
                  <a:cubicBezTo>
                    <a:pt x="555664" y="1683282"/>
                    <a:pt x="156615" y="1893835"/>
                    <a:pt x="46326" y="1765498"/>
                  </a:cubicBezTo>
                  <a:cubicBezTo>
                    <a:pt x="-63963" y="1637161"/>
                    <a:pt x="184690" y="1191993"/>
                    <a:pt x="178674" y="911256"/>
                  </a:cubicBezTo>
                  <a:cubicBezTo>
                    <a:pt x="172658" y="630519"/>
                    <a:pt x="-73990" y="197382"/>
                    <a:pt x="22263" y="690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: Shape 7">
              <a:extLst>
                <a:ext uri="{FF2B5EF4-FFF2-40B4-BE49-F238E27FC236}">
                  <a16:creationId xmlns="" xmlns:a16="http://schemas.microsoft.com/office/drawing/2014/main" id="{3A5ED13C-1C22-41FC-B6AB-58C62C988CD7}"/>
                </a:ext>
              </a:extLst>
            </p:cNvPr>
            <p:cNvSpPr/>
            <p:nvPr/>
          </p:nvSpPr>
          <p:spPr>
            <a:xfrm rot="18149754">
              <a:off x="2676936" y="2538727"/>
              <a:ext cx="1899687" cy="1780543"/>
            </a:xfrm>
            <a:custGeom>
              <a:avLst/>
              <a:gdLst>
                <a:gd name="connsiteX0" fmla="*/ 166912 w 6470369"/>
                <a:gd name="connsiteY0" fmla="*/ 60281 h 3649722"/>
                <a:gd name="connsiteX1" fmla="*/ 3331217 w 6470369"/>
                <a:gd name="connsiteY1" fmla="*/ 409197 h 3649722"/>
                <a:gd name="connsiteX2" fmla="*/ 6266922 w 6470369"/>
                <a:gd name="connsiteY2" fmla="*/ 96376 h 3649722"/>
                <a:gd name="connsiteX3" fmla="*/ 6074417 w 6470369"/>
                <a:gd name="connsiteY3" fmla="*/ 1985334 h 3649722"/>
                <a:gd name="connsiteX4" fmla="*/ 6303017 w 6470369"/>
                <a:gd name="connsiteY4" fmla="*/ 3561471 h 3649722"/>
                <a:gd name="connsiteX5" fmla="*/ 3198870 w 6470369"/>
                <a:gd name="connsiteY5" fmla="*/ 3380997 h 3649722"/>
                <a:gd name="connsiteX6" fmla="*/ 142849 w 6470369"/>
                <a:gd name="connsiteY6" fmla="*/ 3573502 h 3649722"/>
                <a:gd name="connsiteX7" fmla="*/ 467701 w 6470369"/>
                <a:gd name="connsiteY7" fmla="*/ 1889081 h 3649722"/>
                <a:gd name="connsiteX8" fmla="*/ 166912 w 6470369"/>
                <a:gd name="connsiteY8" fmla="*/ 60281 h 364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70369" h="3649722">
                  <a:moveTo>
                    <a:pt x="166912" y="60281"/>
                  </a:moveTo>
                  <a:cubicBezTo>
                    <a:pt x="644165" y="-186366"/>
                    <a:pt x="2314549" y="403181"/>
                    <a:pt x="3331217" y="409197"/>
                  </a:cubicBezTo>
                  <a:cubicBezTo>
                    <a:pt x="4347885" y="415213"/>
                    <a:pt x="5809722" y="-166314"/>
                    <a:pt x="6266922" y="96376"/>
                  </a:cubicBezTo>
                  <a:cubicBezTo>
                    <a:pt x="6724122" y="359066"/>
                    <a:pt x="6068401" y="1407818"/>
                    <a:pt x="6074417" y="1985334"/>
                  </a:cubicBezTo>
                  <a:cubicBezTo>
                    <a:pt x="6080433" y="2562850"/>
                    <a:pt x="6782275" y="3328861"/>
                    <a:pt x="6303017" y="3561471"/>
                  </a:cubicBezTo>
                  <a:cubicBezTo>
                    <a:pt x="5823759" y="3794082"/>
                    <a:pt x="4225565" y="3378992"/>
                    <a:pt x="3198870" y="3380997"/>
                  </a:cubicBezTo>
                  <a:cubicBezTo>
                    <a:pt x="2172175" y="3383002"/>
                    <a:pt x="598044" y="3822155"/>
                    <a:pt x="142849" y="3573502"/>
                  </a:cubicBezTo>
                  <a:cubicBezTo>
                    <a:pt x="-312346" y="3324849"/>
                    <a:pt x="465696" y="2470607"/>
                    <a:pt x="467701" y="1889081"/>
                  </a:cubicBezTo>
                  <a:cubicBezTo>
                    <a:pt x="469706" y="1307555"/>
                    <a:pt x="-310341" y="306928"/>
                    <a:pt x="166912" y="602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: Shape 6">
              <a:extLst>
                <a:ext uri="{FF2B5EF4-FFF2-40B4-BE49-F238E27FC236}">
                  <a16:creationId xmlns="" xmlns:a16="http://schemas.microsoft.com/office/drawing/2014/main" id="{7E1483A0-D299-457A-9766-73F0F75DD001}"/>
                </a:ext>
              </a:extLst>
            </p:cNvPr>
            <p:cNvSpPr/>
            <p:nvPr/>
          </p:nvSpPr>
          <p:spPr>
            <a:xfrm rot="20942360">
              <a:off x="2727207" y="2525531"/>
              <a:ext cx="1799146" cy="1806936"/>
            </a:xfrm>
            <a:custGeom>
              <a:avLst/>
              <a:gdLst>
                <a:gd name="connsiteX0" fmla="*/ 22263 w 1799146"/>
                <a:gd name="connsiteY0" fmla="*/ 69045 h 1806936"/>
                <a:gd name="connsiteX1" fmla="*/ 756190 w 1799146"/>
                <a:gd name="connsiteY1" fmla="*/ 141235 h 1806936"/>
                <a:gd name="connsiteX2" fmla="*/ 1682621 w 1799146"/>
                <a:gd name="connsiteY2" fmla="*/ 44982 h 1806936"/>
                <a:gd name="connsiteX3" fmla="*/ 1658558 w 1799146"/>
                <a:gd name="connsiteY3" fmla="*/ 983445 h 1806936"/>
                <a:gd name="connsiteX4" fmla="*/ 1754811 w 1799146"/>
                <a:gd name="connsiteY4" fmla="*/ 1753466 h 1806936"/>
                <a:gd name="connsiteX5" fmla="*/ 840411 w 1799146"/>
                <a:gd name="connsiteY5" fmla="*/ 1681277 h 1806936"/>
                <a:gd name="connsiteX6" fmla="*/ 46326 w 1799146"/>
                <a:gd name="connsiteY6" fmla="*/ 1765498 h 1806936"/>
                <a:gd name="connsiteX7" fmla="*/ 178674 w 1799146"/>
                <a:gd name="connsiteY7" fmla="*/ 911256 h 1806936"/>
                <a:gd name="connsiteX8" fmla="*/ 22263 w 1799146"/>
                <a:gd name="connsiteY8" fmla="*/ 69045 h 18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9146" h="1806936">
                  <a:moveTo>
                    <a:pt x="22263" y="69045"/>
                  </a:moveTo>
                  <a:cubicBezTo>
                    <a:pt x="118516" y="-59292"/>
                    <a:pt x="479464" y="145246"/>
                    <a:pt x="756190" y="141235"/>
                  </a:cubicBezTo>
                  <a:cubicBezTo>
                    <a:pt x="1032916" y="137225"/>
                    <a:pt x="1532226" y="-95386"/>
                    <a:pt x="1682621" y="44982"/>
                  </a:cubicBezTo>
                  <a:cubicBezTo>
                    <a:pt x="1833016" y="185350"/>
                    <a:pt x="1646526" y="698698"/>
                    <a:pt x="1658558" y="983445"/>
                  </a:cubicBezTo>
                  <a:cubicBezTo>
                    <a:pt x="1670590" y="1268192"/>
                    <a:pt x="1891169" y="1637161"/>
                    <a:pt x="1754811" y="1753466"/>
                  </a:cubicBezTo>
                  <a:cubicBezTo>
                    <a:pt x="1618453" y="1869771"/>
                    <a:pt x="1125158" y="1679272"/>
                    <a:pt x="840411" y="1681277"/>
                  </a:cubicBezTo>
                  <a:cubicBezTo>
                    <a:pt x="555664" y="1683282"/>
                    <a:pt x="156615" y="1893835"/>
                    <a:pt x="46326" y="1765498"/>
                  </a:cubicBezTo>
                  <a:cubicBezTo>
                    <a:pt x="-63963" y="1637161"/>
                    <a:pt x="184690" y="1191993"/>
                    <a:pt x="178674" y="911256"/>
                  </a:cubicBezTo>
                  <a:cubicBezTo>
                    <a:pt x="172658" y="630519"/>
                    <a:pt x="-73990" y="197382"/>
                    <a:pt x="22263" y="6904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Freeform: Shape 11">
            <a:extLst>
              <a:ext uri="{FF2B5EF4-FFF2-40B4-BE49-F238E27FC236}">
                <a16:creationId xmlns="" xmlns:a16="http://schemas.microsoft.com/office/drawing/2014/main" id="{DE92A2B8-436C-40FC-A25C-9CBA19DE83F0}"/>
              </a:ext>
            </a:extLst>
          </p:cNvPr>
          <p:cNvSpPr/>
          <p:nvPr/>
        </p:nvSpPr>
        <p:spPr>
          <a:xfrm>
            <a:off x="451403" y="21639"/>
            <a:ext cx="615551" cy="580507"/>
          </a:xfrm>
          <a:custGeom>
            <a:avLst/>
            <a:gdLst>
              <a:gd name="connsiteX0" fmla="*/ 149012 w 380202"/>
              <a:gd name="connsiteY0" fmla="*/ 378104 h 443569"/>
              <a:gd name="connsiteX1" fmla="*/ 325172 w 380202"/>
              <a:gd name="connsiteY1" fmla="*/ 151250 h 443569"/>
              <a:gd name="connsiteX2" fmla="*/ 369529 w 380202"/>
              <a:gd name="connsiteY2" fmla="*/ 72675 h 443569"/>
              <a:gd name="connsiteX3" fmla="*/ 369529 w 380202"/>
              <a:gd name="connsiteY3" fmla="*/ 72675 h 443569"/>
              <a:gd name="connsiteX4" fmla="*/ 271944 w 380202"/>
              <a:gd name="connsiteY4" fmla="*/ 18179 h 443569"/>
              <a:gd name="connsiteX5" fmla="*/ 112259 w 380202"/>
              <a:gd name="connsiteY5" fmla="*/ 138577 h 443569"/>
              <a:gd name="connsiteX6" fmla="*/ 13406 w 380202"/>
              <a:gd name="connsiteY6" fmla="*/ 361629 h 443569"/>
              <a:gd name="connsiteX7" fmla="*/ 127467 w 380202"/>
              <a:gd name="connsiteY7" fmla="*/ 408520 h 443569"/>
              <a:gd name="connsiteX8" fmla="*/ 149012 w 380202"/>
              <a:gd name="connsiteY8" fmla="*/ 378104 h 44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202" h="443569">
                <a:moveTo>
                  <a:pt x="149012" y="378104"/>
                </a:moveTo>
                <a:cubicBezTo>
                  <a:pt x="189566" y="251370"/>
                  <a:pt x="235191" y="188003"/>
                  <a:pt x="325172" y="151250"/>
                </a:cubicBezTo>
                <a:cubicBezTo>
                  <a:pt x="355588" y="138577"/>
                  <a:pt x="374598" y="105626"/>
                  <a:pt x="369529" y="72675"/>
                </a:cubicBezTo>
                <a:lnTo>
                  <a:pt x="369529" y="72675"/>
                </a:lnTo>
                <a:cubicBezTo>
                  <a:pt x="361925" y="27050"/>
                  <a:pt x="313766" y="436"/>
                  <a:pt x="271944" y="18179"/>
                </a:cubicBezTo>
                <a:cubicBezTo>
                  <a:pt x="219983" y="40991"/>
                  <a:pt x="170556" y="76477"/>
                  <a:pt x="112259" y="138577"/>
                </a:cubicBezTo>
                <a:cubicBezTo>
                  <a:pt x="74238" y="177864"/>
                  <a:pt x="4535" y="314737"/>
                  <a:pt x="13406" y="361629"/>
                </a:cubicBezTo>
                <a:cubicBezTo>
                  <a:pt x="23545" y="416124"/>
                  <a:pt x="69169" y="459214"/>
                  <a:pt x="127467" y="408520"/>
                </a:cubicBezTo>
                <a:cubicBezTo>
                  <a:pt x="137606" y="402184"/>
                  <a:pt x="145210" y="390777"/>
                  <a:pt x="149012" y="378104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26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12">
            <a:extLst>
              <a:ext uri="{FF2B5EF4-FFF2-40B4-BE49-F238E27FC236}">
                <a16:creationId xmlns="" xmlns:a16="http://schemas.microsoft.com/office/drawing/2014/main" id="{5456646A-32EF-491D-8216-16BE38467E8E}"/>
              </a:ext>
            </a:extLst>
          </p:cNvPr>
          <p:cNvGrpSpPr/>
          <p:nvPr/>
        </p:nvGrpSpPr>
        <p:grpSpPr>
          <a:xfrm>
            <a:off x="2965559" y="4264711"/>
            <a:ext cx="967689" cy="713412"/>
            <a:chOff x="10305635" y="3839796"/>
            <a:chExt cx="722004" cy="658486"/>
          </a:xfrm>
        </p:grpSpPr>
        <p:sp>
          <p:nvSpPr>
            <p:cNvPr id="9" name="Freeform: Shape 13">
              <a:extLst>
                <a:ext uri="{FF2B5EF4-FFF2-40B4-BE49-F238E27FC236}">
                  <a16:creationId xmlns="" xmlns:a16="http://schemas.microsoft.com/office/drawing/2014/main" id="{BF5DB358-A507-4252-A73D-F3D6E000458B}"/>
                </a:ext>
              </a:extLst>
            </p:cNvPr>
            <p:cNvSpPr/>
            <p:nvPr/>
          </p:nvSpPr>
          <p:spPr>
            <a:xfrm rot="21213783">
              <a:off x="10305635" y="3839796"/>
              <a:ext cx="406755" cy="406755"/>
            </a:xfrm>
            <a:custGeom>
              <a:avLst/>
              <a:gdLst>
                <a:gd name="connsiteX0" fmla="*/ 265027 w 405549"/>
                <a:gd name="connsiteY0" fmla="*/ 58605 h 405549"/>
                <a:gd name="connsiteX1" fmla="*/ 64787 w 405549"/>
                <a:gd name="connsiteY1" fmla="*/ 265181 h 405549"/>
                <a:gd name="connsiteX2" fmla="*/ 12826 w 405549"/>
                <a:gd name="connsiteY2" fmla="*/ 337420 h 405549"/>
                <a:gd name="connsiteX3" fmla="*/ 12826 w 405549"/>
                <a:gd name="connsiteY3" fmla="*/ 337420 h 405549"/>
                <a:gd name="connsiteX4" fmla="*/ 104074 w 405549"/>
                <a:gd name="connsiteY4" fmla="*/ 402054 h 405549"/>
                <a:gd name="connsiteX5" fmla="*/ 275165 w 405549"/>
                <a:gd name="connsiteY5" fmla="*/ 300667 h 405549"/>
                <a:gd name="connsiteX6" fmla="*/ 398098 w 405549"/>
                <a:gd name="connsiteY6" fmla="*/ 89021 h 405549"/>
                <a:gd name="connsiteX7" fmla="*/ 289106 w 405549"/>
                <a:gd name="connsiteY7" fmla="*/ 29456 h 405549"/>
                <a:gd name="connsiteX8" fmla="*/ 265027 w 405549"/>
                <a:gd name="connsiteY8" fmla="*/ 58605 h 4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549" h="405549">
                  <a:moveTo>
                    <a:pt x="265027" y="58605"/>
                  </a:moveTo>
                  <a:cubicBezTo>
                    <a:pt x="210531" y="180270"/>
                    <a:pt x="158570" y="237300"/>
                    <a:pt x="64787" y="265181"/>
                  </a:cubicBezTo>
                  <a:cubicBezTo>
                    <a:pt x="33103" y="274053"/>
                    <a:pt x="10291" y="304469"/>
                    <a:pt x="12826" y="337420"/>
                  </a:cubicBezTo>
                  <a:lnTo>
                    <a:pt x="12826" y="337420"/>
                  </a:lnTo>
                  <a:cubicBezTo>
                    <a:pt x="15360" y="383044"/>
                    <a:pt x="59717" y="415995"/>
                    <a:pt x="104074" y="402054"/>
                  </a:cubicBezTo>
                  <a:cubicBezTo>
                    <a:pt x="157303" y="385579"/>
                    <a:pt x="210531" y="355163"/>
                    <a:pt x="275165" y="300667"/>
                  </a:cubicBezTo>
                  <a:cubicBezTo>
                    <a:pt x="316988" y="265181"/>
                    <a:pt x="401899" y="137180"/>
                    <a:pt x="398098" y="89021"/>
                  </a:cubicBezTo>
                  <a:cubicBezTo>
                    <a:pt x="394295" y="33258"/>
                    <a:pt x="353741" y="-13634"/>
                    <a:pt x="289106" y="29456"/>
                  </a:cubicBezTo>
                  <a:cubicBezTo>
                    <a:pt x="277700" y="35792"/>
                    <a:pt x="270096" y="45931"/>
                    <a:pt x="265027" y="586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14">
              <a:extLst>
                <a:ext uri="{FF2B5EF4-FFF2-40B4-BE49-F238E27FC236}">
                  <a16:creationId xmlns="" xmlns:a16="http://schemas.microsoft.com/office/drawing/2014/main" id="{3917EE2F-D5BC-415B-ABEF-0338BE7F003A}"/>
                </a:ext>
              </a:extLst>
            </p:cNvPr>
            <p:cNvSpPr/>
            <p:nvPr/>
          </p:nvSpPr>
          <p:spPr>
            <a:xfrm rot="21213783">
              <a:off x="10411740" y="3882384"/>
              <a:ext cx="615899" cy="615898"/>
            </a:xfrm>
            <a:custGeom>
              <a:avLst/>
              <a:gdLst>
                <a:gd name="connsiteX0" fmla="*/ 265027 w 405549"/>
                <a:gd name="connsiteY0" fmla="*/ 58605 h 405549"/>
                <a:gd name="connsiteX1" fmla="*/ 64787 w 405549"/>
                <a:gd name="connsiteY1" fmla="*/ 265181 h 405549"/>
                <a:gd name="connsiteX2" fmla="*/ 12826 w 405549"/>
                <a:gd name="connsiteY2" fmla="*/ 337420 h 405549"/>
                <a:gd name="connsiteX3" fmla="*/ 12826 w 405549"/>
                <a:gd name="connsiteY3" fmla="*/ 337420 h 405549"/>
                <a:gd name="connsiteX4" fmla="*/ 104074 w 405549"/>
                <a:gd name="connsiteY4" fmla="*/ 402054 h 405549"/>
                <a:gd name="connsiteX5" fmla="*/ 275165 w 405549"/>
                <a:gd name="connsiteY5" fmla="*/ 300667 h 405549"/>
                <a:gd name="connsiteX6" fmla="*/ 398098 w 405549"/>
                <a:gd name="connsiteY6" fmla="*/ 89021 h 405549"/>
                <a:gd name="connsiteX7" fmla="*/ 289106 w 405549"/>
                <a:gd name="connsiteY7" fmla="*/ 29456 h 405549"/>
                <a:gd name="connsiteX8" fmla="*/ 265027 w 405549"/>
                <a:gd name="connsiteY8" fmla="*/ 58605 h 4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549" h="405549">
                  <a:moveTo>
                    <a:pt x="265027" y="58605"/>
                  </a:moveTo>
                  <a:cubicBezTo>
                    <a:pt x="210531" y="180270"/>
                    <a:pt x="158570" y="237300"/>
                    <a:pt x="64787" y="265181"/>
                  </a:cubicBezTo>
                  <a:cubicBezTo>
                    <a:pt x="33103" y="274053"/>
                    <a:pt x="10291" y="304469"/>
                    <a:pt x="12826" y="337420"/>
                  </a:cubicBezTo>
                  <a:lnTo>
                    <a:pt x="12826" y="337420"/>
                  </a:lnTo>
                  <a:cubicBezTo>
                    <a:pt x="15360" y="383044"/>
                    <a:pt x="59717" y="415995"/>
                    <a:pt x="104074" y="402054"/>
                  </a:cubicBezTo>
                  <a:cubicBezTo>
                    <a:pt x="157303" y="385579"/>
                    <a:pt x="210531" y="355163"/>
                    <a:pt x="275165" y="300667"/>
                  </a:cubicBezTo>
                  <a:cubicBezTo>
                    <a:pt x="316988" y="265181"/>
                    <a:pt x="401899" y="137180"/>
                    <a:pt x="398098" y="89021"/>
                  </a:cubicBezTo>
                  <a:cubicBezTo>
                    <a:pt x="394295" y="33258"/>
                    <a:pt x="353741" y="-13634"/>
                    <a:pt x="289106" y="29456"/>
                  </a:cubicBezTo>
                  <a:cubicBezTo>
                    <a:pt x="277700" y="35792"/>
                    <a:pt x="270096" y="45931"/>
                    <a:pt x="265027" y="586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BlokTextu 10"/>
          <p:cNvSpPr txBox="1"/>
          <p:nvPr/>
        </p:nvSpPr>
        <p:spPr>
          <a:xfrm>
            <a:off x="828136" y="1587260"/>
            <a:ext cx="26914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 err="1" smtClean="0">
                <a:solidFill>
                  <a:schemeClr val="accent2">
                    <a:lumMod val="75000"/>
                  </a:schemeClr>
                </a:solidFill>
              </a:rPr>
              <a:t>Málaga</a:t>
            </a:r>
            <a:r>
              <a:rPr lang="sk-SK" sz="4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sk-SK" sz="4000" b="1" dirty="0">
                <a:solidFill>
                  <a:schemeClr val="accent2">
                    <a:lumMod val="75000"/>
                  </a:schemeClr>
                </a:solidFill>
              </a:rPr>
              <a:t>Roman </a:t>
            </a:r>
            <a:r>
              <a:rPr lang="sk-SK" sz="4000" b="1" dirty="0" err="1">
                <a:solidFill>
                  <a:schemeClr val="accent2">
                    <a:lumMod val="75000"/>
                  </a:schemeClr>
                </a:solidFill>
              </a:rPr>
              <a:t>Theater</a:t>
            </a:r>
            <a:endParaRPr lang="sk-SK" sz="4000" b="1">
              <a:solidFill>
                <a:schemeClr val="accent2">
                  <a:lumMod val="75000"/>
                </a:schemeClr>
              </a:solidFill>
            </a:endParaRPr>
          </a:p>
          <a:p>
            <a:endParaRPr lang="sk-SK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22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obráz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484" y="267419"/>
            <a:ext cx="6536187" cy="4902140"/>
          </a:xfrm>
          <a:prstGeom prst="roundRect">
            <a:avLst>
              <a:gd name="adj" fmla="val 5377"/>
            </a:avLst>
          </a:prstGeom>
        </p:spPr>
      </p:pic>
      <p:pic>
        <p:nvPicPr>
          <p:cNvPr id="3" name="Zástupný symbol obrázk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6"/>
          <a:stretch/>
        </p:blipFill>
        <p:spPr>
          <a:xfrm>
            <a:off x="0" y="192859"/>
            <a:ext cx="5334332" cy="3698823"/>
          </a:xfrm>
          <a:custGeom>
            <a:avLst/>
            <a:gdLst>
              <a:gd name="connsiteX0" fmla="*/ 7205323 w 8499171"/>
              <a:gd name="connsiteY0" fmla="*/ 0 h 6278992"/>
              <a:gd name="connsiteX1" fmla="*/ 8122757 w 8499171"/>
              <a:gd name="connsiteY1" fmla="*/ 0 h 6278992"/>
              <a:gd name="connsiteX2" fmla="*/ 8289051 w 8499171"/>
              <a:gd name="connsiteY2" fmla="*/ 214263 h 6278992"/>
              <a:gd name="connsiteX3" fmla="*/ 8224961 w 8499171"/>
              <a:gd name="connsiteY3" fmla="*/ 722722 h 6278992"/>
              <a:gd name="connsiteX4" fmla="*/ 7716503 w 8499171"/>
              <a:gd name="connsiteY4" fmla="*/ 658632 h 6278992"/>
              <a:gd name="connsiteX5" fmla="*/ 6175504 w 8499171"/>
              <a:gd name="connsiteY5" fmla="*/ 0 h 6278992"/>
              <a:gd name="connsiteX6" fmla="*/ 7092939 w 8499171"/>
              <a:gd name="connsiteY6" fmla="*/ 0 h 6278992"/>
              <a:gd name="connsiteX7" fmla="*/ 8312069 w 8499171"/>
              <a:gd name="connsiteY7" fmla="*/ 1570793 h 6278992"/>
              <a:gd name="connsiteX8" fmla="*/ 8247979 w 8499171"/>
              <a:gd name="connsiteY8" fmla="*/ 2079253 h 6278992"/>
              <a:gd name="connsiteX9" fmla="*/ 7739520 w 8499171"/>
              <a:gd name="connsiteY9" fmla="*/ 2015163 h 6278992"/>
              <a:gd name="connsiteX10" fmla="*/ 5145685 w 8499171"/>
              <a:gd name="connsiteY10" fmla="*/ 0 h 6278992"/>
              <a:gd name="connsiteX11" fmla="*/ 6063120 w 8499171"/>
              <a:gd name="connsiteY11" fmla="*/ 0 h 6278992"/>
              <a:gd name="connsiteX12" fmla="*/ 7974345 w 8499171"/>
              <a:gd name="connsiteY12" fmla="*/ 2462526 h 6278992"/>
              <a:gd name="connsiteX13" fmla="*/ 7910255 w 8499171"/>
              <a:gd name="connsiteY13" fmla="*/ 2970985 h 6278992"/>
              <a:gd name="connsiteX14" fmla="*/ 7401796 w 8499171"/>
              <a:gd name="connsiteY14" fmla="*/ 2906895 h 6278992"/>
              <a:gd name="connsiteX15" fmla="*/ 4115864 w 8499171"/>
              <a:gd name="connsiteY15" fmla="*/ 0 h 6278992"/>
              <a:gd name="connsiteX16" fmla="*/ 5033299 w 8499171"/>
              <a:gd name="connsiteY16" fmla="*/ 0 h 6278992"/>
              <a:gd name="connsiteX17" fmla="*/ 8378363 w 8499171"/>
              <a:gd name="connsiteY17" fmla="*/ 4309960 h 6278992"/>
              <a:gd name="connsiteX18" fmla="*/ 8314273 w 8499171"/>
              <a:gd name="connsiteY18" fmla="*/ 4818420 h 6278992"/>
              <a:gd name="connsiteX19" fmla="*/ 7805814 w 8499171"/>
              <a:gd name="connsiteY19" fmla="*/ 4754329 h 6278992"/>
              <a:gd name="connsiteX20" fmla="*/ 3086046 w 8499171"/>
              <a:gd name="connsiteY20" fmla="*/ 0 h 6278992"/>
              <a:gd name="connsiteX21" fmla="*/ 4003481 w 8499171"/>
              <a:gd name="connsiteY21" fmla="*/ 0 h 6278992"/>
              <a:gd name="connsiteX22" fmla="*/ 8423050 w 8499171"/>
              <a:gd name="connsiteY22" fmla="*/ 5694411 h 6278992"/>
              <a:gd name="connsiteX23" fmla="*/ 8358960 w 8499171"/>
              <a:gd name="connsiteY23" fmla="*/ 6202870 h 6278992"/>
              <a:gd name="connsiteX24" fmla="*/ 7850501 w 8499171"/>
              <a:gd name="connsiteY24" fmla="*/ 6138780 h 6278992"/>
              <a:gd name="connsiteX25" fmla="*/ 2056226 w 8499171"/>
              <a:gd name="connsiteY25" fmla="*/ 0 h 6278992"/>
              <a:gd name="connsiteX26" fmla="*/ 2973662 w 8499171"/>
              <a:gd name="connsiteY26" fmla="*/ 0 h 6278992"/>
              <a:gd name="connsiteX27" fmla="*/ 6599031 w 8499171"/>
              <a:gd name="connsiteY27" fmla="*/ 4671122 h 6278992"/>
              <a:gd name="connsiteX28" fmla="*/ 6534941 w 8499171"/>
              <a:gd name="connsiteY28" fmla="*/ 5179581 h 6278992"/>
              <a:gd name="connsiteX29" fmla="*/ 6026482 w 8499171"/>
              <a:gd name="connsiteY29" fmla="*/ 5115492 h 6278992"/>
              <a:gd name="connsiteX30" fmla="*/ 1026407 w 8499171"/>
              <a:gd name="connsiteY30" fmla="*/ 0 h 6278992"/>
              <a:gd name="connsiteX31" fmla="*/ 1943842 w 8499171"/>
              <a:gd name="connsiteY31" fmla="*/ 0 h 6278992"/>
              <a:gd name="connsiteX32" fmla="*/ 6054015 w 8499171"/>
              <a:gd name="connsiteY32" fmla="*/ 5295770 h 6278992"/>
              <a:gd name="connsiteX33" fmla="*/ 5989925 w 8499171"/>
              <a:gd name="connsiteY33" fmla="*/ 5804229 h 6278992"/>
              <a:gd name="connsiteX34" fmla="*/ 5481466 w 8499171"/>
              <a:gd name="connsiteY34" fmla="*/ 5740139 h 6278992"/>
              <a:gd name="connsiteX35" fmla="*/ 0 w 8499171"/>
              <a:gd name="connsiteY35" fmla="*/ 0 h 6278992"/>
              <a:gd name="connsiteX36" fmla="*/ 914022 w 8499171"/>
              <a:gd name="connsiteY36" fmla="*/ 0 h 6278992"/>
              <a:gd name="connsiteX37" fmla="*/ 4100249 w 8499171"/>
              <a:gd name="connsiteY37" fmla="*/ 4105307 h 6278992"/>
              <a:gd name="connsiteX38" fmla="*/ 4036159 w 8499171"/>
              <a:gd name="connsiteY38" fmla="*/ 4613766 h 6278992"/>
              <a:gd name="connsiteX39" fmla="*/ 3527699 w 8499171"/>
              <a:gd name="connsiteY39" fmla="*/ 4549677 h 6278992"/>
              <a:gd name="connsiteX40" fmla="*/ 14270 w 8499171"/>
              <a:gd name="connsiteY40" fmla="*/ 22784 h 627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499171" h="6278992">
                <a:moveTo>
                  <a:pt x="7205323" y="0"/>
                </a:moveTo>
                <a:lnTo>
                  <a:pt x="8122757" y="0"/>
                </a:lnTo>
                <a:lnTo>
                  <a:pt x="8289051" y="214263"/>
                </a:lnTo>
                <a:cubicBezTo>
                  <a:pt x="8411762" y="372368"/>
                  <a:pt x="8383068" y="600013"/>
                  <a:pt x="8224961" y="722722"/>
                </a:cubicBezTo>
                <a:cubicBezTo>
                  <a:pt x="8066857" y="845432"/>
                  <a:pt x="7839212" y="816738"/>
                  <a:pt x="7716503" y="658632"/>
                </a:cubicBezTo>
                <a:close/>
                <a:moveTo>
                  <a:pt x="6175504" y="0"/>
                </a:moveTo>
                <a:lnTo>
                  <a:pt x="7092939" y="0"/>
                </a:lnTo>
                <a:lnTo>
                  <a:pt x="8312069" y="1570793"/>
                </a:lnTo>
                <a:cubicBezTo>
                  <a:pt x="8434779" y="1728899"/>
                  <a:pt x="8406085" y="1956544"/>
                  <a:pt x="8247979" y="2079253"/>
                </a:cubicBezTo>
                <a:cubicBezTo>
                  <a:pt x="8089874" y="2201963"/>
                  <a:pt x="7862229" y="2173268"/>
                  <a:pt x="7739520" y="2015163"/>
                </a:cubicBezTo>
                <a:close/>
                <a:moveTo>
                  <a:pt x="5145685" y="0"/>
                </a:moveTo>
                <a:lnTo>
                  <a:pt x="6063120" y="0"/>
                </a:lnTo>
                <a:lnTo>
                  <a:pt x="7974345" y="2462526"/>
                </a:lnTo>
                <a:cubicBezTo>
                  <a:pt x="8097055" y="2620631"/>
                  <a:pt x="8068361" y="2848276"/>
                  <a:pt x="7910255" y="2970985"/>
                </a:cubicBezTo>
                <a:cubicBezTo>
                  <a:pt x="7752150" y="3093694"/>
                  <a:pt x="7524505" y="3065000"/>
                  <a:pt x="7401796" y="2906895"/>
                </a:cubicBezTo>
                <a:close/>
                <a:moveTo>
                  <a:pt x="4115864" y="0"/>
                </a:moveTo>
                <a:lnTo>
                  <a:pt x="5033299" y="0"/>
                </a:lnTo>
                <a:lnTo>
                  <a:pt x="8378363" y="4309960"/>
                </a:lnTo>
                <a:cubicBezTo>
                  <a:pt x="8501072" y="4468065"/>
                  <a:pt x="8472377" y="4695710"/>
                  <a:pt x="8314273" y="4818420"/>
                </a:cubicBezTo>
                <a:cubicBezTo>
                  <a:pt x="8156168" y="4941128"/>
                  <a:pt x="7928523" y="4912434"/>
                  <a:pt x="7805814" y="4754329"/>
                </a:cubicBezTo>
                <a:close/>
                <a:moveTo>
                  <a:pt x="3086046" y="0"/>
                </a:moveTo>
                <a:lnTo>
                  <a:pt x="4003481" y="0"/>
                </a:lnTo>
                <a:lnTo>
                  <a:pt x="8423050" y="5694411"/>
                </a:lnTo>
                <a:cubicBezTo>
                  <a:pt x="8545758" y="5852515"/>
                  <a:pt x="8517064" y="6080160"/>
                  <a:pt x="8358960" y="6202870"/>
                </a:cubicBezTo>
                <a:cubicBezTo>
                  <a:pt x="8200855" y="6325579"/>
                  <a:pt x="7973210" y="6296885"/>
                  <a:pt x="7850501" y="6138780"/>
                </a:cubicBezTo>
                <a:close/>
                <a:moveTo>
                  <a:pt x="2056226" y="0"/>
                </a:moveTo>
                <a:lnTo>
                  <a:pt x="2973662" y="0"/>
                </a:lnTo>
                <a:lnTo>
                  <a:pt x="6599031" y="4671122"/>
                </a:lnTo>
                <a:cubicBezTo>
                  <a:pt x="6721740" y="4829227"/>
                  <a:pt x="6693046" y="5056872"/>
                  <a:pt x="6534941" y="5179581"/>
                </a:cubicBezTo>
                <a:cubicBezTo>
                  <a:pt x="6376836" y="5302290"/>
                  <a:pt x="6149191" y="5273596"/>
                  <a:pt x="6026482" y="5115492"/>
                </a:cubicBezTo>
                <a:close/>
                <a:moveTo>
                  <a:pt x="1026407" y="0"/>
                </a:moveTo>
                <a:lnTo>
                  <a:pt x="1943842" y="0"/>
                </a:lnTo>
                <a:lnTo>
                  <a:pt x="6054015" y="5295770"/>
                </a:lnTo>
                <a:cubicBezTo>
                  <a:pt x="6176725" y="5453875"/>
                  <a:pt x="6148031" y="5681520"/>
                  <a:pt x="5989925" y="5804229"/>
                </a:cubicBezTo>
                <a:cubicBezTo>
                  <a:pt x="5831821" y="5926939"/>
                  <a:pt x="5604176" y="5898245"/>
                  <a:pt x="5481466" y="5740139"/>
                </a:cubicBezTo>
                <a:close/>
                <a:moveTo>
                  <a:pt x="0" y="0"/>
                </a:moveTo>
                <a:lnTo>
                  <a:pt x="914022" y="0"/>
                </a:lnTo>
                <a:lnTo>
                  <a:pt x="4100249" y="4105307"/>
                </a:lnTo>
                <a:cubicBezTo>
                  <a:pt x="4222958" y="4263412"/>
                  <a:pt x="4194264" y="4491057"/>
                  <a:pt x="4036159" y="4613766"/>
                </a:cubicBezTo>
                <a:cubicBezTo>
                  <a:pt x="3878054" y="4736476"/>
                  <a:pt x="3650409" y="4707782"/>
                  <a:pt x="3527699" y="4549677"/>
                </a:cubicBezTo>
                <a:lnTo>
                  <a:pt x="14270" y="22784"/>
                </a:lnTo>
                <a:close/>
              </a:path>
            </a:pathLst>
          </a:custGeom>
        </p:spPr>
      </p:pic>
      <p:pic>
        <p:nvPicPr>
          <p:cNvPr id="4" name="Zástupný symbol obrázka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42"/>
          <a:stretch/>
        </p:blipFill>
        <p:spPr>
          <a:xfrm>
            <a:off x="146769" y="3891682"/>
            <a:ext cx="5308600" cy="2849053"/>
          </a:xfrm>
          <a:prstGeom prst="roundRect">
            <a:avLst>
              <a:gd name="adj" fmla="val 5377"/>
            </a:avLst>
          </a:prstGeom>
        </p:spPr>
      </p:pic>
      <p:sp>
        <p:nvSpPr>
          <p:cNvPr id="5" name="BlokTextu 4"/>
          <p:cNvSpPr txBox="1"/>
          <p:nvPr/>
        </p:nvSpPr>
        <p:spPr>
          <a:xfrm>
            <a:off x="6053225" y="5434642"/>
            <a:ext cx="5762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 smtClean="0">
                <a:solidFill>
                  <a:schemeClr val="accent2">
                    <a:lumMod val="50000"/>
                  </a:schemeClr>
                </a:solidFill>
              </a:rPr>
              <a:t>Záverečné vyhodnotenie</a:t>
            </a:r>
            <a:endParaRPr lang="sk-SK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06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646FD463-0E12-4DED-BE0E-A4CE44E4CAAB}"/>
              </a:ext>
            </a:extLst>
          </p:cNvPr>
          <p:cNvGrpSpPr/>
          <p:nvPr/>
        </p:nvGrpSpPr>
        <p:grpSpPr>
          <a:xfrm>
            <a:off x="3641321" y="359902"/>
            <a:ext cx="7642824" cy="6158071"/>
            <a:chOff x="3466274" y="341940"/>
            <a:chExt cx="7760691" cy="6158071"/>
          </a:xfrm>
        </p:grpSpPr>
        <p:sp>
          <p:nvSpPr>
            <p:cNvPr id="30" name="Graphic 27">
              <a:extLst>
                <a:ext uri="{FF2B5EF4-FFF2-40B4-BE49-F238E27FC236}">
                  <a16:creationId xmlns="" xmlns:a16="http://schemas.microsoft.com/office/drawing/2014/main" id="{96980BE3-5465-4CF7-8B6A-5C0B09A13B3B}"/>
                </a:ext>
              </a:extLst>
            </p:cNvPr>
            <p:cNvSpPr/>
            <p:nvPr/>
          </p:nvSpPr>
          <p:spPr>
            <a:xfrm rot="318870">
              <a:off x="3466274" y="341940"/>
              <a:ext cx="7756679" cy="6142023"/>
            </a:xfrm>
            <a:custGeom>
              <a:avLst/>
              <a:gdLst>
                <a:gd name="connsiteX0" fmla="*/ 2745517 w 4667250"/>
                <a:gd name="connsiteY0" fmla="*/ 3618341 h 3695700"/>
                <a:gd name="connsiteX1" fmla="*/ 4021867 w 4667250"/>
                <a:gd name="connsiteY1" fmla="*/ 3675491 h 3695700"/>
                <a:gd name="connsiteX2" fmla="*/ 4602892 w 4667250"/>
                <a:gd name="connsiteY2" fmla="*/ 3304016 h 3695700"/>
                <a:gd name="connsiteX3" fmla="*/ 4626704 w 4667250"/>
                <a:gd name="connsiteY3" fmla="*/ 2635360 h 3695700"/>
                <a:gd name="connsiteX4" fmla="*/ 4580985 w 4667250"/>
                <a:gd name="connsiteY4" fmla="*/ 1609518 h 3695700"/>
                <a:gd name="connsiteX5" fmla="*/ 4288567 w 4667250"/>
                <a:gd name="connsiteY5" fmla="*/ 101710 h 3695700"/>
                <a:gd name="connsiteX6" fmla="*/ 2859817 w 4667250"/>
                <a:gd name="connsiteY6" fmla="*/ 115998 h 3695700"/>
                <a:gd name="connsiteX7" fmla="*/ 1664429 w 4667250"/>
                <a:gd name="connsiteY7" fmla="*/ 48370 h 3695700"/>
                <a:gd name="connsiteX8" fmla="*/ 97567 w 4667250"/>
                <a:gd name="connsiteY8" fmla="*/ 548433 h 3695700"/>
                <a:gd name="connsiteX9" fmla="*/ 97567 w 4667250"/>
                <a:gd name="connsiteY9" fmla="*/ 1379965 h 3695700"/>
                <a:gd name="connsiteX10" fmla="*/ 95662 w 4667250"/>
                <a:gd name="connsiteY10" fmla="*/ 2250551 h 3695700"/>
                <a:gd name="connsiteX11" fmla="*/ 539527 w 4667250"/>
                <a:gd name="connsiteY11" fmla="*/ 3576431 h 3695700"/>
                <a:gd name="connsiteX12" fmla="*/ 1431067 w 4667250"/>
                <a:gd name="connsiteY12" fmla="*/ 3685016 h 3695700"/>
                <a:gd name="connsiteX13" fmla="*/ 2745517 w 4667250"/>
                <a:gd name="connsiteY13" fmla="*/ 3618341 h 369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67250" h="3695700">
                  <a:moveTo>
                    <a:pt x="2745517" y="3618341"/>
                  </a:moveTo>
                  <a:cubicBezTo>
                    <a:pt x="3250342" y="3704066"/>
                    <a:pt x="3746594" y="3705018"/>
                    <a:pt x="4021867" y="3675491"/>
                  </a:cubicBezTo>
                  <a:cubicBezTo>
                    <a:pt x="4288567" y="3646916"/>
                    <a:pt x="4450492" y="3570716"/>
                    <a:pt x="4602892" y="3304016"/>
                  </a:cubicBezTo>
                  <a:cubicBezTo>
                    <a:pt x="4707667" y="3121135"/>
                    <a:pt x="4653374" y="2839195"/>
                    <a:pt x="4626704" y="2635360"/>
                  </a:cubicBezTo>
                  <a:cubicBezTo>
                    <a:pt x="4577174" y="2266743"/>
                    <a:pt x="4542885" y="1976230"/>
                    <a:pt x="4580985" y="1609518"/>
                  </a:cubicBezTo>
                  <a:cubicBezTo>
                    <a:pt x="4628610" y="1142793"/>
                    <a:pt x="4827682" y="377935"/>
                    <a:pt x="4288567" y="101710"/>
                  </a:cubicBezTo>
                  <a:cubicBezTo>
                    <a:pt x="3990434" y="-51642"/>
                    <a:pt x="3164617" y="67420"/>
                    <a:pt x="2859817" y="115998"/>
                  </a:cubicBezTo>
                  <a:cubicBezTo>
                    <a:pt x="2448337" y="180768"/>
                    <a:pt x="2062574" y="108378"/>
                    <a:pt x="1664429" y="48370"/>
                  </a:cubicBezTo>
                  <a:cubicBezTo>
                    <a:pt x="954817" y="-58310"/>
                    <a:pt x="346169" y="19795"/>
                    <a:pt x="97567" y="548433"/>
                  </a:cubicBezTo>
                  <a:cubicBezTo>
                    <a:pt x="-38641" y="838945"/>
                    <a:pt x="51847" y="1075165"/>
                    <a:pt x="97567" y="1379965"/>
                  </a:cubicBezTo>
                  <a:cubicBezTo>
                    <a:pt x="145192" y="1694290"/>
                    <a:pt x="145192" y="1989565"/>
                    <a:pt x="95662" y="2250551"/>
                  </a:cubicBezTo>
                  <a:cubicBezTo>
                    <a:pt x="-11018" y="2811573"/>
                    <a:pt x="-150083" y="3418316"/>
                    <a:pt x="539527" y="3576431"/>
                  </a:cubicBezTo>
                  <a:cubicBezTo>
                    <a:pt x="822419" y="3641201"/>
                    <a:pt x="1141507" y="3683110"/>
                    <a:pt x="1431067" y="3685016"/>
                  </a:cubicBezTo>
                  <a:cubicBezTo>
                    <a:pt x="1746344" y="3686920"/>
                    <a:pt x="2193067" y="3524995"/>
                    <a:pt x="2745517" y="3618341"/>
                  </a:cubicBezTo>
                  <a:close/>
                </a:path>
              </a:pathLst>
            </a:custGeom>
            <a:noFill/>
            <a:ln w="60325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27">
              <a:extLst>
                <a:ext uri="{FF2B5EF4-FFF2-40B4-BE49-F238E27FC236}">
                  <a16:creationId xmlns="" xmlns:a16="http://schemas.microsoft.com/office/drawing/2014/main" id="{E9120168-26FE-473D-9234-D8F450AEF3CD}"/>
                </a:ext>
              </a:extLst>
            </p:cNvPr>
            <p:cNvSpPr/>
            <p:nvPr/>
          </p:nvSpPr>
          <p:spPr>
            <a:xfrm>
              <a:off x="3470286" y="357988"/>
              <a:ext cx="7756679" cy="6142023"/>
            </a:xfrm>
            <a:custGeom>
              <a:avLst/>
              <a:gdLst>
                <a:gd name="connsiteX0" fmla="*/ 2745517 w 4667250"/>
                <a:gd name="connsiteY0" fmla="*/ 3618341 h 3695700"/>
                <a:gd name="connsiteX1" fmla="*/ 4021867 w 4667250"/>
                <a:gd name="connsiteY1" fmla="*/ 3675491 h 3695700"/>
                <a:gd name="connsiteX2" fmla="*/ 4602892 w 4667250"/>
                <a:gd name="connsiteY2" fmla="*/ 3304016 h 3695700"/>
                <a:gd name="connsiteX3" fmla="*/ 4626704 w 4667250"/>
                <a:gd name="connsiteY3" fmla="*/ 2635360 h 3695700"/>
                <a:gd name="connsiteX4" fmla="*/ 4580985 w 4667250"/>
                <a:gd name="connsiteY4" fmla="*/ 1609518 h 3695700"/>
                <a:gd name="connsiteX5" fmla="*/ 4288567 w 4667250"/>
                <a:gd name="connsiteY5" fmla="*/ 101710 h 3695700"/>
                <a:gd name="connsiteX6" fmla="*/ 2859817 w 4667250"/>
                <a:gd name="connsiteY6" fmla="*/ 115998 h 3695700"/>
                <a:gd name="connsiteX7" fmla="*/ 1664429 w 4667250"/>
                <a:gd name="connsiteY7" fmla="*/ 48370 h 3695700"/>
                <a:gd name="connsiteX8" fmla="*/ 97567 w 4667250"/>
                <a:gd name="connsiteY8" fmla="*/ 548433 h 3695700"/>
                <a:gd name="connsiteX9" fmla="*/ 97567 w 4667250"/>
                <a:gd name="connsiteY9" fmla="*/ 1379965 h 3695700"/>
                <a:gd name="connsiteX10" fmla="*/ 95662 w 4667250"/>
                <a:gd name="connsiteY10" fmla="*/ 2250551 h 3695700"/>
                <a:gd name="connsiteX11" fmla="*/ 539527 w 4667250"/>
                <a:gd name="connsiteY11" fmla="*/ 3576431 h 3695700"/>
                <a:gd name="connsiteX12" fmla="*/ 1431067 w 4667250"/>
                <a:gd name="connsiteY12" fmla="*/ 3685016 h 3695700"/>
                <a:gd name="connsiteX13" fmla="*/ 2745517 w 4667250"/>
                <a:gd name="connsiteY13" fmla="*/ 3618341 h 369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67250" h="3695700">
                  <a:moveTo>
                    <a:pt x="2745517" y="3618341"/>
                  </a:moveTo>
                  <a:cubicBezTo>
                    <a:pt x="3250342" y="3704066"/>
                    <a:pt x="3746594" y="3705018"/>
                    <a:pt x="4021867" y="3675491"/>
                  </a:cubicBezTo>
                  <a:cubicBezTo>
                    <a:pt x="4288567" y="3646916"/>
                    <a:pt x="4450492" y="3570716"/>
                    <a:pt x="4602892" y="3304016"/>
                  </a:cubicBezTo>
                  <a:cubicBezTo>
                    <a:pt x="4707667" y="3121135"/>
                    <a:pt x="4653374" y="2839195"/>
                    <a:pt x="4626704" y="2635360"/>
                  </a:cubicBezTo>
                  <a:cubicBezTo>
                    <a:pt x="4577174" y="2266743"/>
                    <a:pt x="4542885" y="1976230"/>
                    <a:pt x="4580985" y="1609518"/>
                  </a:cubicBezTo>
                  <a:cubicBezTo>
                    <a:pt x="4628610" y="1142793"/>
                    <a:pt x="4827682" y="377935"/>
                    <a:pt x="4288567" y="101710"/>
                  </a:cubicBezTo>
                  <a:cubicBezTo>
                    <a:pt x="3990434" y="-51642"/>
                    <a:pt x="3164617" y="67420"/>
                    <a:pt x="2859817" y="115998"/>
                  </a:cubicBezTo>
                  <a:cubicBezTo>
                    <a:pt x="2448337" y="180768"/>
                    <a:pt x="2062574" y="108378"/>
                    <a:pt x="1664429" y="48370"/>
                  </a:cubicBezTo>
                  <a:cubicBezTo>
                    <a:pt x="954817" y="-58310"/>
                    <a:pt x="346169" y="19795"/>
                    <a:pt x="97567" y="548433"/>
                  </a:cubicBezTo>
                  <a:cubicBezTo>
                    <a:pt x="-38641" y="838945"/>
                    <a:pt x="51847" y="1075165"/>
                    <a:pt x="97567" y="1379965"/>
                  </a:cubicBezTo>
                  <a:cubicBezTo>
                    <a:pt x="145192" y="1694290"/>
                    <a:pt x="145192" y="1989565"/>
                    <a:pt x="95662" y="2250551"/>
                  </a:cubicBezTo>
                  <a:cubicBezTo>
                    <a:pt x="-11018" y="2811573"/>
                    <a:pt x="-150083" y="3418316"/>
                    <a:pt x="539527" y="3576431"/>
                  </a:cubicBezTo>
                  <a:cubicBezTo>
                    <a:pt x="822419" y="3641201"/>
                    <a:pt x="1141507" y="3683110"/>
                    <a:pt x="1431067" y="3685016"/>
                  </a:cubicBezTo>
                  <a:cubicBezTo>
                    <a:pt x="1746344" y="3686920"/>
                    <a:pt x="2193067" y="3524995"/>
                    <a:pt x="2745517" y="361834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9E068DFA-BF26-4E8D-9A91-5EB5416AABA0}"/>
              </a:ext>
            </a:extLst>
          </p:cNvPr>
          <p:cNvGrpSpPr/>
          <p:nvPr/>
        </p:nvGrpSpPr>
        <p:grpSpPr>
          <a:xfrm rot="10800000">
            <a:off x="3613787" y="5997193"/>
            <a:ext cx="599324" cy="448300"/>
            <a:chOff x="8512592" y="1202677"/>
            <a:chExt cx="872030" cy="652286"/>
          </a:xfrm>
        </p:grpSpPr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862C7ABB-9B97-4CFD-B1DC-97069247E86C}"/>
                </a:ext>
              </a:extLst>
            </p:cNvPr>
            <p:cNvSpPr/>
            <p:nvPr/>
          </p:nvSpPr>
          <p:spPr>
            <a:xfrm>
              <a:off x="8976946" y="1202677"/>
              <a:ext cx="407676" cy="635974"/>
            </a:xfrm>
            <a:custGeom>
              <a:avLst/>
              <a:gdLst>
                <a:gd name="connsiteX0" fmla="*/ 152317 w 316835"/>
                <a:gd name="connsiteY0" fmla="*/ 9508 h 494263"/>
                <a:gd name="connsiteX1" fmla="*/ 83881 w 316835"/>
                <a:gd name="connsiteY1" fmla="*/ 496167 h 494263"/>
                <a:gd name="connsiteX2" fmla="*/ 64871 w 316835"/>
                <a:gd name="connsiteY2" fmla="*/ 445473 h 494263"/>
                <a:gd name="connsiteX3" fmla="*/ 128238 w 316835"/>
                <a:gd name="connsiteY3" fmla="*/ 339016 h 494263"/>
                <a:gd name="connsiteX4" fmla="*/ 106693 w 316835"/>
                <a:gd name="connsiteY4" fmla="*/ 299729 h 494263"/>
                <a:gd name="connsiteX5" fmla="*/ 152317 w 316835"/>
                <a:gd name="connsiteY5" fmla="*/ 9508 h 49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6835" h="494263">
                  <a:moveTo>
                    <a:pt x="152317" y="9508"/>
                  </a:moveTo>
                  <a:cubicBezTo>
                    <a:pt x="429865" y="8240"/>
                    <a:pt x="329745" y="491097"/>
                    <a:pt x="83881" y="496167"/>
                  </a:cubicBezTo>
                  <a:cubicBezTo>
                    <a:pt x="59802" y="496167"/>
                    <a:pt x="48396" y="464483"/>
                    <a:pt x="64871" y="445473"/>
                  </a:cubicBezTo>
                  <a:cubicBezTo>
                    <a:pt x="92753" y="413789"/>
                    <a:pt x="114297" y="378304"/>
                    <a:pt x="128238" y="339016"/>
                  </a:cubicBezTo>
                  <a:cubicBezTo>
                    <a:pt x="134575" y="322541"/>
                    <a:pt x="124436" y="303531"/>
                    <a:pt x="106693" y="299729"/>
                  </a:cubicBezTo>
                  <a:cubicBezTo>
                    <a:pt x="-37784" y="266778"/>
                    <a:pt x="-20041" y="10775"/>
                    <a:pt x="152317" y="9508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B8FAD682-79A9-4DD8-A098-D11A63AC7C18}"/>
                </a:ext>
              </a:extLst>
            </p:cNvPr>
            <p:cNvSpPr/>
            <p:nvPr/>
          </p:nvSpPr>
          <p:spPr>
            <a:xfrm>
              <a:off x="8512592" y="1202681"/>
              <a:ext cx="407676" cy="652282"/>
            </a:xfrm>
            <a:custGeom>
              <a:avLst/>
              <a:gdLst>
                <a:gd name="connsiteX0" fmla="*/ 153277 w 316835"/>
                <a:gd name="connsiteY0" fmla="*/ 9505 h 506936"/>
                <a:gd name="connsiteX1" fmla="*/ 97514 w 316835"/>
                <a:gd name="connsiteY1" fmla="*/ 497431 h 506936"/>
                <a:gd name="connsiteX2" fmla="*/ 72167 w 316835"/>
                <a:gd name="connsiteY2" fmla="*/ 439134 h 506936"/>
                <a:gd name="connsiteX3" fmla="*/ 126663 w 316835"/>
                <a:gd name="connsiteY3" fmla="*/ 346618 h 506936"/>
                <a:gd name="connsiteX4" fmla="*/ 102583 w 316835"/>
                <a:gd name="connsiteY4" fmla="*/ 298459 h 506936"/>
                <a:gd name="connsiteX5" fmla="*/ 153277 w 316835"/>
                <a:gd name="connsiteY5" fmla="*/ 9505 h 5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6835" h="506936">
                  <a:moveTo>
                    <a:pt x="153277" y="9505"/>
                  </a:moveTo>
                  <a:cubicBezTo>
                    <a:pt x="399141" y="9505"/>
                    <a:pt x="333239" y="507570"/>
                    <a:pt x="97514" y="497431"/>
                  </a:cubicBezTo>
                  <a:cubicBezTo>
                    <a:pt x="68365" y="496164"/>
                    <a:pt x="53157" y="461946"/>
                    <a:pt x="72167" y="439134"/>
                  </a:cubicBezTo>
                  <a:cubicBezTo>
                    <a:pt x="94979" y="411252"/>
                    <a:pt x="113989" y="379569"/>
                    <a:pt x="126663" y="346618"/>
                  </a:cubicBezTo>
                  <a:cubicBezTo>
                    <a:pt x="134267" y="326340"/>
                    <a:pt x="122861" y="304796"/>
                    <a:pt x="102583" y="298459"/>
                  </a:cubicBezTo>
                  <a:cubicBezTo>
                    <a:pt x="-38092" y="260439"/>
                    <a:pt x="-17814" y="9505"/>
                    <a:pt x="153277" y="95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2E2B7F9A-9293-4F1C-A092-167CFD226023}"/>
              </a:ext>
            </a:extLst>
          </p:cNvPr>
          <p:cNvGrpSpPr/>
          <p:nvPr/>
        </p:nvGrpSpPr>
        <p:grpSpPr>
          <a:xfrm>
            <a:off x="10675336" y="341373"/>
            <a:ext cx="599324" cy="448300"/>
            <a:chOff x="8512592" y="1202677"/>
            <a:chExt cx="872030" cy="652286"/>
          </a:xfrm>
        </p:grpSpPr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22852459-ABC2-4CA2-9D59-A2AA832200DD}"/>
                </a:ext>
              </a:extLst>
            </p:cNvPr>
            <p:cNvSpPr/>
            <p:nvPr/>
          </p:nvSpPr>
          <p:spPr>
            <a:xfrm>
              <a:off x="8976946" y="1202677"/>
              <a:ext cx="407676" cy="635974"/>
            </a:xfrm>
            <a:custGeom>
              <a:avLst/>
              <a:gdLst>
                <a:gd name="connsiteX0" fmla="*/ 152317 w 316835"/>
                <a:gd name="connsiteY0" fmla="*/ 9508 h 494263"/>
                <a:gd name="connsiteX1" fmla="*/ 83881 w 316835"/>
                <a:gd name="connsiteY1" fmla="*/ 496167 h 494263"/>
                <a:gd name="connsiteX2" fmla="*/ 64871 w 316835"/>
                <a:gd name="connsiteY2" fmla="*/ 445473 h 494263"/>
                <a:gd name="connsiteX3" fmla="*/ 128238 w 316835"/>
                <a:gd name="connsiteY3" fmla="*/ 339016 h 494263"/>
                <a:gd name="connsiteX4" fmla="*/ 106693 w 316835"/>
                <a:gd name="connsiteY4" fmla="*/ 299729 h 494263"/>
                <a:gd name="connsiteX5" fmla="*/ 152317 w 316835"/>
                <a:gd name="connsiteY5" fmla="*/ 9508 h 49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6835" h="494263">
                  <a:moveTo>
                    <a:pt x="152317" y="9508"/>
                  </a:moveTo>
                  <a:cubicBezTo>
                    <a:pt x="429865" y="8240"/>
                    <a:pt x="329745" y="491097"/>
                    <a:pt x="83881" y="496167"/>
                  </a:cubicBezTo>
                  <a:cubicBezTo>
                    <a:pt x="59802" y="496167"/>
                    <a:pt x="48396" y="464483"/>
                    <a:pt x="64871" y="445473"/>
                  </a:cubicBezTo>
                  <a:cubicBezTo>
                    <a:pt x="92753" y="413789"/>
                    <a:pt x="114297" y="378304"/>
                    <a:pt x="128238" y="339016"/>
                  </a:cubicBezTo>
                  <a:cubicBezTo>
                    <a:pt x="134575" y="322541"/>
                    <a:pt x="124436" y="303531"/>
                    <a:pt x="106693" y="299729"/>
                  </a:cubicBezTo>
                  <a:cubicBezTo>
                    <a:pt x="-37784" y="266778"/>
                    <a:pt x="-20041" y="10775"/>
                    <a:pt x="152317" y="9508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94F99940-5E76-4BC2-98B4-2BEBB677F0CF}"/>
                </a:ext>
              </a:extLst>
            </p:cNvPr>
            <p:cNvSpPr/>
            <p:nvPr/>
          </p:nvSpPr>
          <p:spPr>
            <a:xfrm>
              <a:off x="8512592" y="1202681"/>
              <a:ext cx="407676" cy="652282"/>
            </a:xfrm>
            <a:custGeom>
              <a:avLst/>
              <a:gdLst>
                <a:gd name="connsiteX0" fmla="*/ 153277 w 316835"/>
                <a:gd name="connsiteY0" fmla="*/ 9505 h 506936"/>
                <a:gd name="connsiteX1" fmla="*/ 97514 w 316835"/>
                <a:gd name="connsiteY1" fmla="*/ 497431 h 506936"/>
                <a:gd name="connsiteX2" fmla="*/ 72167 w 316835"/>
                <a:gd name="connsiteY2" fmla="*/ 439134 h 506936"/>
                <a:gd name="connsiteX3" fmla="*/ 126663 w 316835"/>
                <a:gd name="connsiteY3" fmla="*/ 346618 h 506936"/>
                <a:gd name="connsiteX4" fmla="*/ 102583 w 316835"/>
                <a:gd name="connsiteY4" fmla="*/ 298459 h 506936"/>
                <a:gd name="connsiteX5" fmla="*/ 153277 w 316835"/>
                <a:gd name="connsiteY5" fmla="*/ 9505 h 5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6835" h="506936">
                  <a:moveTo>
                    <a:pt x="153277" y="9505"/>
                  </a:moveTo>
                  <a:cubicBezTo>
                    <a:pt x="399141" y="9505"/>
                    <a:pt x="333239" y="507570"/>
                    <a:pt x="97514" y="497431"/>
                  </a:cubicBezTo>
                  <a:cubicBezTo>
                    <a:pt x="68365" y="496164"/>
                    <a:pt x="53157" y="461946"/>
                    <a:pt x="72167" y="439134"/>
                  </a:cubicBezTo>
                  <a:cubicBezTo>
                    <a:pt x="94979" y="411252"/>
                    <a:pt x="113989" y="379569"/>
                    <a:pt x="126663" y="346618"/>
                  </a:cubicBezTo>
                  <a:cubicBezTo>
                    <a:pt x="134267" y="326340"/>
                    <a:pt x="122861" y="304796"/>
                    <a:pt x="102583" y="298459"/>
                  </a:cubicBezTo>
                  <a:cubicBezTo>
                    <a:pt x="-38092" y="260439"/>
                    <a:pt x="-17814" y="9505"/>
                    <a:pt x="153277" y="95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32310" y="119569"/>
            <a:ext cx="4096876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sk-SK" sz="3200" b="1" dirty="0">
                <a:solidFill>
                  <a:schemeClr val="bg1"/>
                </a:solidFill>
              </a:rPr>
              <a:t>Stručné zhrnutie </a:t>
            </a:r>
            <a:r>
              <a:rPr lang="sk-SK" sz="3200" b="1" dirty="0" err="1">
                <a:solidFill>
                  <a:schemeClr val="bg1"/>
                </a:solidFill>
              </a:rPr>
              <a:t>Job</a:t>
            </a:r>
            <a:r>
              <a:rPr lang="sk-SK" sz="3200" b="1" dirty="0">
                <a:solidFill>
                  <a:schemeClr val="bg1"/>
                </a:solidFill>
              </a:rPr>
              <a:t> </a:t>
            </a:r>
            <a:r>
              <a:rPr lang="sk-SK" sz="3200" b="1" dirty="0" err="1" smtClean="0">
                <a:solidFill>
                  <a:schemeClr val="bg1"/>
                </a:solidFill>
              </a:rPr>
              <a:t>Shadowing</a:t>
            </a:r>
            <a:r>
              <a:rPr lang="sk-SK" sz="3200" b="1" dirty="0" smtClean="0">
                <a:solidFill>
                  <a:schemeClr val="bg1"/>
                </a:solidFill>
              </a:rPr>
              <a:t> </a:t>
            </a:r>
            <a:r>
              <a:rPr lang="sk-SK" sz="3200" b="1" dirty="0">
                <a:solidFill>
                  <a:schemeClr val="bg1"/>
                </a:solidFill>
              </a:rPr>
              <a:t>programu</a:t>
            </a:r>
            <a:br>
              <a:rPr lang="sk-SK" sz="3200" b="1" dirty="0">
                <a:solidFill>
                  <a:schemeClr val="bg1"/>
                </a:solidFill>
              </a:rPr>
            </a:br>
            <a:r>
              <a:rPr lang="sk-SK" sz="3200" b="1" dirty="0">
                <a:solidFill>
                  <a:schemeClr val="bg1"/>
                </a:solidFill>
              </a:rPr>
              <a:t>Erasmus + </a:t>
            </a:r>
            <a:endParaRPr lang="sk-SK" sz="3200" b="1" dirty="0" smtClean="0">
              <a:solidFill>
                <a:schemeClr val="bg1"/>
              </a:solidFill>
            </a:endParaRPr>
          </a:p>
          <a:p>
            <a:r>
              <a:rPr lang="sk-SK" sz="3200" b="1" dirty="0" smtClean="0">
                <a:solidFill>
                  <a:schemeClr val="bg1"/>
                </a:solidFill>
              </a:rPr>
              <a:t>v </a:t>
            </a:r>
            <a:r>
              <a:rPr lang="sk-SK" sz="3200" b="1" dirty="0">
                <a:solidFill>
                  <a:schemeClr val="bg1"/>
                </a:solidFill>
              </a:rPr>
              <a:t>Španielsku</a:t>
            </a:r>
            <a:endParaRPr lang="ko-KR" altLang="en-US" sz="32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30AAA164-8D70-4ABA-9D97-5162FC5CEF25}"/>
              </a:ext>
            </a:extLst>
          </p:cNvPr>
          <p:cNvGrpSpPr/>
          <p:nvPr/>
        </p:nvGrpSpPr>
        <p:grpSpPr>
          <a:xfrm>
            <a:off x="4284323" y="676491"/>
            <a:ext cx="6970303" cy="1338828"/>
            <a:chOff x="6102442" y="1303862"/>
            <a:chExt cx="6647510" cy="1338828"/>
          </a:xfrm>
        </p:grpSpPr>
        <p:sp>
          <p:nvSpPr>
            <p:cNvPr id="9" name="TextBox 8"/>
            <p:cNvSpPr txBox="1"/>
            <p:nvPr/>
          </p:nvSpPr>
          <p:spPr>
            <a:xfrm>
              <a:off x="6868282" y="1303862"/>
              <a:ext cx="5881670" cy="1338828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sk-SK" altLang="ko-KR" sz="2700" b="1" dirty="0" err="1" smtClean="0">
                  <a:solidFill>
                    <a:schemeClr val="accent2">
                      <a:lumMod val="75000"/>
                    </a:schemeClr>
                  </a:solidFill>
                  <a:cs typeface="Arial" pitchFamily="34" charset="0"/>
                </a:rPr>
                <a:t>Job</a:t>
              </a:r>
              <a:r>
                <a:rPr lang="sk-SK" altLang="ko-KR" sz="2700" b="1" dirty="0" smtClean="0">
                  <a:solidFill>
                    <a:schemeClr val="accent2">
                      <a:lumMod val="75000"/>
                    </a:schemeClr>
                  </a:solidFill>
                  <a:cs typeface="Arial" pitchFamily="34" charset="0"/>
                </a:rPr>
                <a:t> </a:t>
              </a:r>
              <a:r>
                <a:rPr lang="sk-SK" altLang="ko-KR" sz="2700" b="1" dirty="0" err="1" smtClean="0">
                  <a:solidFill>
                    <a:schemeClr val="accent2">
                      <a:lumMod val="75000"/>
                    </a:schemeClr>
                  </a:solidFill>
                  <a:cs typeface="Arial" pitchFamily="34" charset="0"/>
                </a:rPr>
                <a:t>Shadowing</a:t>
              </a:r>
              <a:r>
                <a:rPr lang="sk-SK" altLang="ko-KR" sz="2700" b="1" dirty="0" smtClean="0">
                  <a:solidFill>
                    <a:schemeClr val="accent2">
                      <a:lumMod val="75000"/>
                    </a:schemeClr>
                  </a:solidFill>
                  <a:cs typeface="Arial" pitchFamily="34" charset="0"/>
                </a:rPr>
                <a:t> </a:t>
              </a:r>
              <a:r>
                <a:rPr lang="sk-SK" altLang="ko-KR" sz="2700" b="1" dirty="0" smtClean="0">
                  <a:cs typeface="Arial" pitchFamily="34" charset="0"/>
                </a:rPr>
                <a:t>– monitorovanie, hospitácie  vzdelávacieho systému na prijímajúcej organizácií</a:t>
              </a:r>
              <a:endParaRPr lang="ko-KR" altLang="en-US" sz="2700" b="1" dirty="0"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102442" y="1483456"/>
              <a:ext cx="981106" cy="77751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400" b="1" dirty="0">
                  <a:cs typeface="Arial" pitchFamily="34" charset="0"/>
                </a:rPr>
                <a:t>01</a:t>
              </a:r>
              <a:endParaRPr lang="ko-KR" altLang="en-US" sz="4400" b="1" dirty="0">
                <a:cs typeface="Arial" pitchFamily="34" charset="0"/>
              </a:endParaRPr>
            </a:p>
          </p:txBody>
        </p:sp>
      </p:grpSp>
      <p:sp>
        <p:nvSpPr>
          <p:cNvPr id="31" name="Freeform: Shape 30">
            <a:extLst>
              <a:ext uri="{FF2B5EF4-FFF2-40B4-BE49-F238E27FC236}">
                <a16:creationId xmlns="" xmlns:a16="http://schemas.microsoft.com/office/drawing/2014/main" id="{500682AE-A4A0-4270-AE66-087117F5C51C}"/>
              </a:ext>
            </a:extLst>
          </p:cNvPr>
          <p:cNvSpPr/>
          <p:nvPr/>
        </p:nvSpPr>
        <p:spPr>
          <a:xfrm>
            <a:off x="3365857" y="412507"/>
            <a:ext cx="550184" cy="641880"/>
          </a:xfrm>
          <a:custGeom>
            <a:avLst/>
            <a:gdLst>
              <a:gd name="connsiteX0" fmla="*/ 149012 w 380202"/>
              <a:gd name="connsiteY0" fmla="*/ 378104 h 443569"/>
              <a:gd name="connsiteX1" fmla="*/ 325172 w 380202"/>
              <a:gd name="connsiteY1" fmla="*/ 151250 h 443569"/>
              <a:gd name="connsiteX2" fmla="*/ 369529 w 380202"/>
              <a:gd name="connsiteY2" fmla="*/ 72675 h 443569"/>
              <a:gd name="connsiteX3" fmla="*/ 369529 w 380202"/>
              <a:gd name="connsiteY3" fmla="*/ 72675 h 443569"/>
              <a:gd name="connsiteX4" fmla="*/ 271944 w 380202"/>
              <a:gd name="connsiteY4" fmla="*/ 18179 h 443569"/>
              <a:gd name="connsiteX5" fmla="*/ 112259 w 380202"/>
              <a:gd name="connsiteY5" fmla="*/ 138577 h 443569"/>
              <a:gd name="connsiteX6" fmla="*/ 13406 w 380202"/>
              <a:gd name="connsiteY6" fmla="*/ 361629 h 443569"/>
              <a:gd name="connsiteX7" fmla="*/ 127467 w 380202"/>
              <a:gd name="connsiteY7" fmla="*/ 408520 h 443569"/>
              <a:gd name="connsiteX8" fmla="*/ 149012 w 380202"/>
              <a:gd name="connsiteY8" fmla="*/ 378104 h 44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202" h="443569">
                <a:moveTo>
                  <a:pt x="149012" y="378104"/>
                </a:moveTo>
                <a:cubicBezTo>
                  <a:pt x="189566" y="251370"/>
                  <a:pt x="235191" y="188003"/>
                  <a:pt x="325172" y="151250"/>
                </a:cubicBezTo>
                <a:cubicBezTo>
                  <a:pt x="355588" y="138577"/>
                  <a:pt x="374598" y="105626"/>
                  <a:pt x="369529" y="72675"/>
                </a:cubicBezTo>
                <a:lnTo>
                  <a:pt x="369529" y="72675"/>
                </a:lnTo>
                <a:cubicBezTo>
                  <a:pt x="361925" y="27050"/>
                  <a:pt x="313766" y="436"/>
                  <a:pt x="271944" y="18179"/>
                </a:cubicBezTo>
                <a:cubicBezTo>
                  <a:pt x="219983" y="40991"/>
                  <a:pt x="170556" y="76477"/>
                  <a:pt x="112259" y="138577"/>
                </a:cubicBezTo>
                <a:cubicBezTo>
                  <a:pt x="74238" y="177864"/>
                  <a:pt x="4535" y="314737"/>
                  <a:pt x="13406" y="361629"/>
                </a:cubicBezTo>
                <a:cubicBezTo>
                  <a:pt x="23545" y="416124"/>
                  <a:pt x="69169" y="459214"/>
                  <a:pt x="127467" y="408520"/>
                </a:cubicBezTo>
                <a:cubicBezTo>
                  <a:pt x="137606" y="402184"/>
                  <a:pt x="145210" y="390777"/>
                  <a:pt x="149012" y="378104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26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3477F5EB-1126-4512-8F28-20F7D0E8B564}"/>
              </a:ext>
            </a:extLst>
          </p:cNvPr>
          <p:cNvGrpSpPr/>
          <p:nvPr/>
        </p:nvGrpSpPr>
        <p:grpSpPr>
          <a:xfrm>
            <a:off x="11166551" y="5847926"/>
            <a:ext cx="864928" cy="788837"/>
            <a:chOff x="10305635" y="3839796"/>
            <a:chExt cx="722004" cy="658486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E30DFC98-67A0-4ED4-BB35-D0D1C11F2703}"/>
                </a:ext>
              </a:extLst>
            </p:cNvPr>
            <p:cNvSpPr/>
            <p:nvPr/>
          </p:nvSpPr>
          <p:spPr>
            <a:xfrm rot="21213783">
              <a:off x="10305635" y="3839796"/>
              <a:ext cx="406755" cy="406755"/>
            </a:xfrm>
            <a:custGeom>
              <a:avLst/>
              <a:gdLst>
                <a:gd name="connsiteX0" fmla="*/ 265027 w 405549"/>
                <a:gd name="connsiteY0" fmla="*/ 58605 h 405549"/>
                <a:gd name="connsiteX1" fmla="*/ 64787 w 405549"/>
                <a:gd name="connsiteY1" fmla="*/ 265181 h 405549"/>
                <a:gd name="connsiteX2" fmla="*/ 12826 w 405549"/>
                <a:gd name="connsiteY2" fmla="*/ 337420 h 405549"/>
                <a:gd name="connsiteX3" fmla="*/ 12826 w 405549"/>
                <a:gd name="connsiteY3" fmla="*/ 337420 h 405549"/>
                <a:gd name="connsiteX4" fmla="*/ 104074 w 405549"/>
                <a:gd name="connsiteY4" fmla="*/ 402054 h 405549"/>
                <a:gd name="connsiteX5" fmla="*/ 275165 w 405549"/>
                <a:gd name="connsiteY5" fmla="*/ 300667 h 405549"/>
                <a:gd name="connsiteX6" fmla="*/ 398098 w 405549"/>
                <a:gd name="connsiteY6" fmla="*/ 89021 h 405549"/>
                <a:gd name="connsiteX7" fmla="*/ 289106 w 405549"/>
                <a:gd name="connsiteY7" fmla="*/ 29456 h 405549"/>
                <a:gd name="connsiteX8" fmla="*/ 265027 w 405549"/>
                <a:gd name="connsiteY8" fmla="*/ 58605 h 4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549" h="405549">
                  <a:moveTo>
                    <a:pt x="265027" y="58605"/>
                  </a:moveTo>
                  <a:cubicBezTo>
                    <a:pt x="210531" y="180270"/>
                    <a:pt x="158570" y="237300"/>
                    <a:pt x="64787" y="265181"/>
                  </a:cubicBezTo>
                  <a:cubicBezTo>
                    <a:pt x="33103" y="274053"/>
                    <a:pt x="10291" y="304469"/>
                    <a:pt x="12826" y="337420"/>
                  </a:cubicBezTo>
                  <a:lnTo>
                    <a:pt x="12826" y="337420"/>
                  </a:lnTo>
                  <a:cubicBezTo>
                    <a:pt x="15360" y="383044"/>
                    <a:pt x="59717" y="415995"/>
                    <a:pt x="104074" y="402054"/>
                  </a:cubicBezTo>
                  <a:cubicBezTo>
                    <a:pt x="157303" y="385579"/>
                    <a:pt x="210531" y="355163"/>
                    <a:pt x="275165" y="300667"/>
                  </a:cubicBezTo>
                  <a:cubicBezTo>
                    <a:pt x="316988" y="265181"/>
                    <a:pt x="401899" y="137180"/>
                    <a:pt x="398098" y="89021"/>
                  </a:cubicBezTo>
                  <a:cubicBezTo>
                    <a:pt x="394295" y="33258"/>
                    <a:pt x="353741" y="-13634"/>
                    <a:pt x="289106" y="29456"/>
                  </a:cubicBezTo>
                  <a:cubicBezTo>
                    <a:pt x="277700" y="35792"/>
                    <a:pt x="270096" y="45931"/>
                    <a:pt x="265027" y="586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10A72930-D526-469C-B996-287B01BA6249}"/>
                </a:ext>
              </a:extLst>
            </p:cNvPr>
            <p:cNvSpPr/>
            <p:nvPr/>
          </p:nvSpPr>
          <p:spPr>
            <a:xfrm rot="21213783">
              <a:off x="10411740" y="3882384"/>
              <a:ext cx="615899" cy="615898"/>
            </a:xfrm>
            <a:custGeom>
              <a:avLst/>
              <a:gdLst>
                <a:gd name="connsiteX0" fmla="*/ 265027 w 405549"/>
                <a:gd name="connsiteY0" fmla="*/ 58605 h 405549"/>
                <a:gd name="connsiteX1" fmla="*/ 64787 w 405549"/>
                <a:gd name="connsiteY1" fmla="*/ 265181 h 405549"/>
                <a:gd name="connsiteX2" fmla="*/ 12826 w 405549"/>
                <a:gd name="connsiteY2" fmla="*/ 337420 h 405549"/>
                <a:gd name="connsiteX3" fmla="*/ 12826 w 405549"/>
                <a:gd name="connsiteY3" fmla="*/ 337420 h 405549"/>
                <a:gd name="connsiteX4" fmla="*/ 104074 w 405549"/>
                <a:gd name="connsiteY4" fmla="*/ 402054 h 405549"/>
                <a:gd name="connsiteX5" fmla="*/ 275165 w 405549"/>
                <a:gd name="connsiteY5" fmla="*/ 300667 h 405549"/>
                <a:gd name="connsiteX6" fmla="*/ 398098 w 405549"/>
                <a:gd name="connsiteY6" fmla="*/ 89021 h 405549"/>
                <a:gd name="connsiteX7" fmla="*/ 289106 w 405549"/>
                <a:gd name="connsiteY7" fmla="*/ 29456 h 405549"/>
                <a:gd name="connsiteX8" fmla="*/ 265027 w 405549"/>
                <a:gd name="connsiteY8" fmla="*/ 58605 h 4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549" h="405549">
                  <a:moveTo>
                    <a:pt x="265027" y="58605"/>
                  </a:moveTo>
                  <a:cubicBezTo>
                    <a:pt x="210531" y="180270"/>
                    <a:pt x="158570" y="237300"/>
                    <a:pt x="64787" y="265181"/>
                  </a:cubicBezTo>
                  <a:cubicBezTo>
                    <a:pt x="33103" y="274053"/>
                    <a:pt x="10291" y="304469"/>
                    <a:pt x="12826" y="337420"/>
                  </a:cubicBezTo>
                  <a:lnTo>
                    <a:pt x="12826" y="337420"/>
                  </a:lnTo>
                  <a:cubicBezTo>
                    <a:pt x="15360" y="383044"/>
                    <a:pt x="59717" y="415995"/>
                    <a:pt x="104074" y="402054"/>
                  </a:cubicBezTo>
                  <a:cubicBezTo>
                    <a:pt x="157303" y="385579"/>
                    <a:pt x="210531" y="355163"/>
                    <a:pt x="275165" y="300667"/>
                  </a:cubicBezTo>
                  <a:cubicBezTo>
                    <a:pt x="316988" y="265181"/>
                    <a:pt x="401899" y="137180"/>
                    <a:pt x="398098" y="89021"/>
                  </a:cubicBezTo>
                  <a:cubicBezTo>
                    <a:pt x="394295" y="33258"/>
                    <a:pt x="353741" y="-13634"/>
                    <a:pt x="289106" y="29456"/>
                  </a:cubicBezTo>
                  <a:cubicBezTo>
                    <a:pt x="277700" y="35792"/>
                    <a:pt x="270096" y="45931"/>
                    <a:pt x="265027" y="586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="" xmlns:a16="http://schemas.microsoft.com/office/drawing/2014/main" id="{FC9F4142-822B-4F68-AC6F-F414E3F7CA2D}"/>
              </a:ext>
            </a:extLst>
          </p:cNvPr>
          <p:cNvGrpSpPr/>
          <p:nvPr/>
        </p:nvGrpSpPr>
        <p:grpSpPr>
          <a:xfrm>
            <a:off x="4283363" y="2052040"/>
            <a:ext cx="6648471" cy="1384995"/>
            <a:chOff x="6093465" y="1555706"/>
            <a:chExt cx="6648471" cy="1384995"/>
          </a:xfrm>
        </p:grpSpPr>
        <p:sp>
          <p:nvSpPr>
            <p:cNvPr id="68" name="TextBox 67">
              <a:extLst>
                <a:ext uri="{FF2B5EF4-FFF2-40B4-BE49-F238E27FC236}">
                  <a16:creationId xmlns="" xmlns:a16="http://schemas.microsoft.com/office/drawing/2014/main" id="{EC6D881C-70FF-4C4E-AC6D-D4A317B9340A}"/>
                </a:ext>
              </a:extLst>
            </p:cNvPr>
            <p:cNvSpPr txBox="1"/>
            <p:nvPr/>
          </p:nvSpPr>
          <p:spPr>
            <a:xfrm>
              <a:off x="7070624" y="1555706"/>
              <a:ext cx="5671312" cy="138499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sk-SK" altLang="ko-KR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Partneri: </a:t>
              </a:r>
              <a:r>
                <a:rPr lang="sk-SK" altLang="ko-KR" sz="2800" b="1" dirty="0" err="1" smtClean="0">
                  <a:solidFill>
                    <a:schemeClr val="accent2">
                      <a:lumMod val="75000"/>
                    </a:schemeClr>
                  </a:solidFill>
                  <a:cs typeface="Arial" pitchFamily="34" charset="0"/>
                </a:rPr>
                <a:t>euroMind</a:t>
              </a:r>
              <a:r>
                <a:rPr lang="sk-SK" altLang="ko-KR" sz="2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 </a:t>
              </a:r>
            </a:p>
            <a:p>
              <a:r>
                <a:rPr lang="sk-SK" altLang="ko-KR" sz="2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a verejná škola </a:t>
              </a:r>
              <a:r>
                <a:rPr lang="sk-SK" altLang="ko-KR" sz="2800" b="1" dirty="0" smtClean="0">
                  <a:solidFill>
                    <a:schemeClr val="accent2">
                      <a:lumMod val="75000"/>
                    </a:schemeClr>
                  </a:solidFill>
                  <a:cs typeface="Arial" pitchFamily="34" charset="0"/>
                </a:rPr>
                <a:t>I.E.S. Al-</a:t>
              </a:r>
              <a:r>
                <a:rPr lang="sk-SK" altLang="ko-KR" sz="2800" b="1" dirty="0" err="1" smtClean="0">
                  <a:solidFill>
                    <a:schemeClr val="accent2">
                      <a:lumMod val="75000"/>
                    </a:schemeClr>
                  </a:solidFill>
                  <a:cs typeface="Arial" pitchFamily="34" charset="0"/>
                </a:rPr>
                <a:t>Baytar</a:t>
              </a:r>
              <a:endParaRPr lang="sk-SK" altLang="ko-KR" sz="2800" b="1" dirty="0" smtClean="0">
                <a:solidFill>
                  <a:schemeClr val="accent2">
                    <a:lumMod val="75000"/>
                  </a:schemeClr>
                </a:solidFill>
                <a:cs typeface="Arial" pitchFamily="34" charset="0"/>
              </a:endParaRPr>
            </a:p>
            <a:p>
              <a:r>
                <a:rPr lang="sk-SK" altLang="ko-KR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01</a:t>
              </a:r>
              <a:r>
                <a:rPr lang="sk-SK" altLang="ko-KR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. 03. 2020 – 07. 03. 2020</a:t>
              </a:r>
              <a:r>
                <a:rPr lang="sk-SK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 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="" xmlns:a16="http://schemas.microsoft.com/office/drawing/2014/main" id="{1DA3248B-3D1A-495D-A0B2-BE6CABC427F6}"/>
                </a:ext>
              </a:extLst>
            </p:cNvPr>
            <p:cNvSpPr txBox="1"/>
            <p:nvPr/>
          </p:nvSpPr>
          <p:spPr>
            <a:xfrm>
              <a:off x="6093465" y="1616333"/>
              <a:ext cx="981106" cy="77751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400" b="1" dirty="0">
                  <a:cs typeface="Arial" pitchFamily="34" charset="0"/>
                </a:rPr>
                <a:t>02</a:t>
              </a:r>
              <a:endParaRPr lang="ko-KR" altLang="en-US" sz="4400" b="1" dirty="0">
                <a:cs typeface="Arial" pitchFamily="34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="" xmlns:a16="http://schemas.microsoft.com/office/drawing/2014/main" id="{7C06B573-7716-476E-B7AF-933419F6A02F}"/>
              </a:ext>
            </a:extLst>
          </p:cNvPr>
          <p:cNvGrpSpPr/>
          <p:nvPr/>
        </p:nvGrpSpPr>
        <p:grpSpPr>
          <a:xfrm>
            <a:off x="4242115" y="3532996"/>
            <a:ext cx="6612487" cy="1384995"/>
            <a:chOff x="5879161" y="1553638"/>
            <a:chExt cx="5526053" cy="1384995"/>
          </a:xfrm>
        </p:grpSpPr>
        <p:sp>
          <p:nvSpPr>
            <p:cNvPr id="73" name="TextBox 72">
              <a:extLst>
                <a:ext uri="{FF2B5EF4-FFF2-40B4-BE49-F238E27FC236}">
                  <a16:creationId xmlns="" xmlns:a16="http://schemas.microsoft.com/office/drawing/2014/main" id="{214FC0E2-E0E8-4BF3-AA3E-45AFCDA3071F}"/>
                </a:ext>
              </a:extLst>
            </p:cNvPr>
            <p:cNvSpPr txBox="1"/>
            <p:nvPr/>
          </p:nvSpPr>
          <p:spPr>
            <a:xfrm>
              <a:off x="6743374" y="1553638"/>
              <a:ext cx="4661840" cy="138499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sk-SK" sz="2800" b="1" dirty="0"/>
                <a:t>Získanie </a:t>
              </a:r>
              <a:r>
                <a:rPr lang="sk-SK" sz="2800" b="1" dirty="0">
                  <a:solidFill>
                    <a:schemeClr val="accent2">
                      <a:lumMod val="75000"/>
                    </a:schemeClr>
                  </a:solidFill>
                </a:rPr>
                <a:t>Europasu Mobility </a:t>
              </a:r>
              <a:endParaRPr lang="sk-SK" sz="2800" b="1" dirty="0" smtClean="0">
                <a:solidFill>
                  <a:schemeClr val="accent2">
                    <a:lumMod val="75000"/>
                  </a:schemeClr>
                </a:solidFill>
              </a:endParaRPr>
            </a:p>
            <a:p>
              <a:r>
                <a:rPr lang="sk-SK" sz="2800" b="1" dirty="0" smtClean="0"/>
                <a:t>a </a:t>
              </a:r>
              <a:r>
                <a:rPr lang="sk-SK" sz="2800" b="1" dirty="0" err="1">
                  <a:solidFill>
                    <a:schemeClr val="accent2">
                      <a:lumMod val="75000"/>
                    </a:schemeClr>
                  </a:solidFill>
                </a:rPr>
                <a:t>Certikátu</a:t>
              </a:r>
              <a:r>
                <a:rPr lang="sk-SK" sz="28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sk-SK" sz="2800" b="1" dirty="0"/>
                <a:t>o absolvovaní             programu</a:t>
              </a:r>
              <a:r>
                <a:rPr lang="sk-SK" sz="28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sk-SK" sz="2800" b="1" dirty="0" err="1">
                  <a:solidFill>
                    <a:schemeClr val="accent2">
                      <a:lumMod val="75000"/>
                    </a:schemeClr>
                  </a:solidFill>
                </a:rPr>
                <a:t>Job</a:t>
              </a:r>
              <a:r>
                <a:rPr lang="sk-SK" sz="28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sk-SK" sz="2800" b="1" dirty="0" err="1" smtClean="0">
                  <a:solidFill>
                    <a:schemeClr val="accent2">
                      <a:lumMod val="75000"/>
                    </a:schemeClr>
                  </a:solidFill>
                </a:rPr>
                <a:t>Shadowing</a:t>
              </a:r>
              <a:endParaRPr lang="sk-SK" sz="28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="" xmlns:a16="http://schemas.microsoft.com/office/drawing/2014/main" id="{7C2CC240-6D38-49B7-ABC4-A0E26ECD626C}"/>
                </a:ext>
              </a:extLst>
            </p:cNvPr>
            <p:cNvSpPr txBox="1"/>
            <p:nvPr/>
          </p:nvSpPr>
          <p:spPr>
            <a:xfrm>
              <a:off x="5879161" y="1621580"/>
              <a:ext cx="981106" cy="77751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400" b="1" dirty="0">
                  <a:cs typeface="Arial" pitchFamily="34" charset="0"/>
                </a:rPr>
                <a:t>03</a:t>
              </a:r>
              <a:endParaRPr lang="ko-KR" altLang="en-US" sz="4400" b="1" dirty="0">
                <a:cs typeface="Arial" pitchFamily="34" charset="0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8581ED4A-C1EB-42CF-A63C-2F045BC790DF}"/>
              </a:ext>
            </a:extLst>
          </p:cNvPr>
          <p:cNvGrpSpPr/>
          <p:nvPr/>
        </p:nvGrpSpPr>
        <p:grpSpPr>
          <a:xfrm>
            <a:off x="4395677" y="5007428"/>
            <a:ext cx="5579233" cy="777510"/>
            <a:chOff x="6102442" y="1483456"/>
            <a:chExt cx="5579233" cy="777510"/>
          </a:xfrm>
        </p:grpSpPr>
        <p:sp>
          <p:nvSpPr>
            <p:cNvPr id="78" name="TextBox 77">
              <a:extLst>
                <a:ext uri="{FF2B5EF4-FFF2-40B4-BE49-F238E27FC236}">
                  <a16:creationId xmlns="" xmlns:a16="http://schemas.microsoft.com/office/drawing/2014/main" id="{113288A8-7817-4E67-8712-9F374423631F}"/>
                </a:ext>
              </a:extLst>
            </p:cNvPr>
            <p:cNvSpPr txBox="1"/>
            <p:nvPr/>
          </p:nvSpPr>
          <p:spPr>
            <a:xfrm>
              <a:off x="7019835" y="1596949"/>
              <a:ext cx="4661840" cy="5078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sk-SK" altLang="ko-KR" sz="2700" b="1" dirty="0" smtClean="0">
                  <a:cs typeface="Arial" pitchFamily="34" charset="0"/>
                </a:rPr>
                <a:t>Kultúrne návštevy</a:t>
              </a:r>
              <a:endParaRPr lang="ko-KR" altLang="en-US" sz="2700" b="1" dirty="0">
                <a:cs typeface="Arial" pitchFamily="34" charset="0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="" xmlns:a16="http://schemas.microsoft.com/office/drawing/2014/main" id="{E5BCCD7B-5F90-4312-8AFE-DD8687B0D5AD}"/>
                </a:ext>
              </a:extLst>
            </p:cNvPr>
            <p:cNvSpPr txBox="1"/>
            <p:nvPr/>
          </p:nvSpPr>
          <p:spPr>
            <a:xfrm>
              <a:off x="6102442" y="1483456"/>
              <a:ext cx="981106" cy="77751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400" b="1" dirty="0">
                  <a:cs typeface="Arial" pitchFamily="34" charset="0"/>
                </a:rPr>
                <a:t>04</a:t>
              </a:r>
              <a:endParaRPr lang="ko-KR" altLang="en-US" sz="4400" b="1" dirty="0"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338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3B5B6D8-0872-474D-A267-4C9E1E194220}"/>
              </a:ext>
            </a:extLst>
          </p:cNvPr>
          <p:cNvSpPr txBox="1"/>
          <p:nvPr/>
        </p:nvSpPr>
        <p:spPr>
          <a:xfrm>
            <a:off x="728887" y="-71625"/>
            <a:ext cx="10099254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sk-SK" altLang="ko-KR" sz="5400" dirty="0" smtClean="0">
                <a:solidFill>
                  <a:schemeClr val="bg1"/>
                </a:solidFill>
                <a:cs typeface="Arial" pitchFamily="34" charset="0"/>
              </a:rPr>
              <a:t>Čo nám priniesla odborná stáž?</a:t>
            </a:r>
            <a:endParaRPr lang="ko-KR" altLang="en-US" sz="54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6" name="Freeform 87">
            <a:extLst>
              <a:ext uri="{FF2B5EF4-FFF2-40B4-BE49-F238E27FC236}">
                <a16:creationId xmlns="" xmlns:a16="http://schemas.microsoft.com/office/drawing/2014/main" id="{77CEA7E7-E9C8-4F16-B56E-7C7ADDF1D851}"/>
              </a:ext>
            </a:extLst>
          </p:cNvPr>
          <p:cNvSpPr/>
          <p:nvPr/>
        </p:nvSpPr>
        <p:spPr>
          <a:xfrm>
            <a:off x="5145093" y="3901041"/>
            <a:ext cx="1701130" cy="2956959"/>
          </a:xfrm>
          <a:custGeom>
            <a:avLst/>
            <a:gdLst>
              <a:gd name="connsiteX0" fmla="*/ 1847850 w 3571875"/>
              <a:gd name="connsiteY0" fmla="*/ 6791325 h 6791325"/>
              <a:gd name="connsiteX1" fmla="*/ 3571875 w 3571875"/>
              <a:gd name="connsiteY1" fmla="*/ 6781800 h 6791325"/>
              <a:gd name="connsiteX2" fmla="*/ 2514600 w 3571875"/>
              <a:gd name="connsiteY2" fmla="*/ 3819525 h 6791325"/>
              <a:gd name="connsiteX3" fmla="*/ 2390775 w 3571875"/>
              <a:gd name="connsiteY3" fmla="*/ 3267075 h 6791325"/>
              <a:gd name="connsiteX4" fmla="*/ 2752725 w 3571875"/>
              <a:gd name="connsiteY4" fmla="*/ 2162175 h 6791325"/>
              <a:gd name="connsiteX5" fmla="*/ 3390900 w 3571875"/>
              <a:gd name="connsiteY5" fmla="*/ 1247775 h 6791325"/>
              <a:gd name="connsiteX6" fmla="*/ 3209925 w 3571875"/>
              <a:gd name="connsiteY6" fmla="*/ 1133475 h 6791325"/>
              <a:gd name="connsiteX7" fmla="*/ 2543175 w 3571875"/>
              <a:gd name="connsiteY7" fmla="*/ 1857375 h 6791325"/>
              <a:gd name="connsiteX8" fmla="*/ 2371725 w 3571875"/>
              <a:gd name="connsiteY8" fmla="*/ 1752600 h 6791325"/>
              <a:gd name="connsiteX9" fmla="*/ 2771775 w 3571875"/>
              <a:gd name="connsiteY9" fmla="*/ 390525 h 6791325"/>
              <a:gd name="connsiteX10" fmla="*/ 2486025 w 3571875"/>
              <a:gd name="connsiteY10" fmla="*/ 295275 h 6791325"/>
              <a:gd name="connsiteX11" fmla="*/ 2124075 w 3571875"/>
              <a:gd name="connsiteY11" fmla="*/ 1609725 h 6791325"/>
              <a:gd name="connsiteX12" fmla="*/ 1971675 w 3571875"/>
              <a:gd name="connsiteY12" fmla="*/ 1495425 h 6791325"/>
              <a:gd name="connsiteX13" fmla="*/ 1990725 w 3571875"/>
              <a:gd name="connsiteY13" fmla="*/ 0 h 6791325"/>
              <a:gd name="connsiteX14" fmla="*/ 1790700 w 3571875"/>
              <a:gd name="connsiteY14" fmla="*/ 66675 h 6791325"/>
              <a:gd name="connsiteX15" fmla="*/ 1724025 w 3571875"/>
              <a:gd name="connsiteY15" fmla="*/ 1514475 h 6791325"/>
              <a:gd name="connsiteX16" fmla="*/ 1524000 w 3571875"/>
              <a:gd name="connsiteY16" fmla="*/ 1504950 h 6791325"/>
              <a:gd name="connsiteX17" fmla="*/ 1352550 w 3571875"/>
              <a:gd name="connsiteY17" fmla="*/ 123825 h 6791325"/>
              <a:gd name="connsiteX18" fmla="*/ 1171575 w 3571875"/>
              <a:gd name="connsiteY18" fmla="*/ 123825 h 6791325"/>
              <a:gd name="connsiteX19" fmla="*/ 1219200 w 3571875"/>
              <a:gd name="connsiteY19" fmla="*/ 1638300 h 6791325"/>
              <a:gd name="connsiteX20" fmla="*/ 1057275 w 3571875"/>
              <a:gd name="connsiteY20" fmla="*/ 2190750 h 6791325"/>
              <a:gd name="connsiteX21" fmla="*/ 800100 w 3571875"/>
              <a:gd name="connsiteY21" fmla="*/ 2247900 h 6791325"/>
              <a:gd name="connsiteX22" fmla="*/ 85725 w 3571875"/>
              <a:gd name="connsiteY22" fmla="*/ 1733550 h 6791325"/>
              <a:gd name="connsiteX23" fmla="*/ 0 w 3571875"/>
              <a:gd name="connsiteY23" fmla="*/ 2038350 h 6791325"/>
              <a:gd name="connsiteX24" fmla="*/ 609600 w 3571875"/>
              <a:gd name="connsiteY24" fmla="*/ 2743200 h 6791325"/>
              <a:gd name="connsiteX25" fmla="*/ 1238250 w 3571875"/>
              <a:gd name="connsiteY25" fmla="*/ 3476625 h 6791325"/>
              <a:gd name="connsiteX26" fmla="*/ 1457325 w 3571875"/>
              <a:gd name="connsiteY26" fmla="*/ 4010025 h 6791325"/>
              <a:gd name="connsiteX27" fmla="*/ 1847850 w 3571875"/>
              <a:gd name="connsiteY27" fmla="*/ 6791325 h 6791325"/>
              <a:gd name="connsiteX0" fmla="*/ 1889034 w 3613059"/>
              <a:gd name="connsiteY0" fmla="*/ 6791325 h 6791325"/>
              <a:gd name="connsiteX1" fmla="*/ 3613059 w 3613059"/>
              <a:gd name="connsiteY1" fmla="*/ 6781800 h 6791325"/>
              <a:gd name="connsiteX2" fmla="*/ 2555784 w 3613059"/>
              <a:gd name="connsiteY2" fmla="*/ 3819525 h 6791325"/>
              <a:gd name="connsiteX3" fmla="*/ 2431959 w 3613059"/>
              <a:gd name="connsiteY3" fmla="*/ 3267075 h 6791325"/>
              <a:gd name="connsiteX4" fmla="*/ 2793909 w 3613059"/>
              <a:gd name="connsiteY4" fmla="*/ 2162175 h 6791325"/>
              <a:gd name="connsiteX5" fmla="*/ 3432084 w 3613059"/>
              <a:gd name="connsiteY5" fmla="*/ 1247775 h 6791325"/>
              <a:gd name="connsiteX6" fmla="*/ 3251109 w 3613059"/>
              <a:gd name="connsiteY6" fmla="*/ 1133475 h 6791325"/>
              <a:gd name="connsiteX7" fmla="*/ 2584359 w 3613059"/>
              <a:gd name="connsiteY7" fmla="*/ 1857375 h 6791325"/>
              <a:gd name="connsiteX8" fmla="*/ 2412909 w 3613059"/>
              <a:gd name="connsiteY8" fmla="*/ 1752600 h 6791325"/>
              <a:gd name="connsiteX9" fmla="*/ 2812959 w 3613059"/>
              <a:gd name="connsiteY9" fmla="*/ 390525 h 6791325"/>
              <a:gd name="connsiteX10" fmla="*/ 2527209 w 3613059"/>
              <a:gd name="connsiteY10" fmla="*/ 295275 h 6791325"/>
              <a:gd name="connsiteX11" fmla="*/ 2165259 w 3613059"/>
              <a:gd name="connsiteY11" fmla="*/ 1609725 h 6791325"/>
              <a:gd name="connsiteX12" fmla="*/ 2012859 w 3613059"/>
              <a:gd name="connsiteY12" fmla="*/ 1495425 h 6791325"/>
              <a:gd name="connsiteX13" fmla="*/ 2031909 w 3613059"/>
              <a:gd name="connsiteY13" fmla="*/ 0 h 6791325"/>
              <a:gd name="connsiteX14" fmla="*/ 1831884 w 3613059"/>
              <a:gd name="connsiteY14" fmla="*/ 66675 h 6791325"/>
              <a:gd name="connsiteX15" fmla="*/ 1765209 w 3613059"/>
              <a:gd name="connsiteY15" fmla="*/ 1514475 h 6791325"/>
              <a:gd name="connsiteX16" fmla="*/ 1565184 w 3613059"/>
              <a:gd name="connsiteY16" fmla="*/ 1504950 h 6791325"/>
              <a:gd name="connsiteX17" fmla="*/ 1393734 w 3613059"/>
              <a:gd name="connsiteY17" fmla="*/ 123825 h 6791325"/>
              <a:gd name="connsiteX18" fmla="*/ 1212759 w 3613059"/>
              <a:gd name="connsiteY18" fmla="*/ 123825 h 6791325"/>
              <a:gd name="connsiteX19" fmla="*/ 1260384 w 3613059"/>
              <a:gd name="connsiteY19" fmla="*/ 1638300 h 6791325"/>
              <a:gd name="connsiteX20" fmla="*/ 1098459 w 3613059"/>
              <a:gd name="connsiteY20" fmla="*/ 2190750 h 6791325"/>
              <a:gd name="connsiteX21" fmla="*/ 841284 w 3613059"/>
              <a:gd name="connsiteY21" fmla="*/ 2247900 h 6791325"/>
              <a:gd name="connsiteX22" fmla="*/ 126909 w 3613059"/>
              <a:gd name="connsiteY22" fmla="*/ 1733550 h 6791325"/>
              <a:gd name="connsiteX23" fmla="*/ 41184 w 3613059"/>
              <a:gd name="connsiteY23" fmla="*/ 2038350 h 6791325"/>
              <a:gd name="connsiteX24" fmla="*/ 650784 w 3613059"/>
              <a:gd name="connsiteY24" fmla="*/ 2743200 h 6791325"/>
              <a:gd name="connsiteX25" fmla="*/ 1279434 w 3613059"/>
              <a:gd name="connsiteY25" fmla="*/ 3476625 h 6791325"/>
              <a:gd name="connsiteX26" fmla="*/ 1498509 w 3613059"/>
              <a:gd name="connsiteY26" fmla="*/ 4010025 h 6791325"/>
              <a:gd name="connsiteX27" fmla="*/ 1889034 w 3613059"/>
              <a:gd name="connsiteY27" fmla="*/ 6791325 h 6791325"/>
              <a:gd name="connsiteX0" fmla="*/ 1872461 w 3596486"/>
              <a:gd name="connsiteY0" fmla="*/ 6791325 h 6791325"/>
              <a:gd name="connsiteX1" fmla="*/ 3596486 w 3596486"/>
              <a:gd name="connsiteY1" fmla="*/ 6781800 h 6791325"/>
              <a:gd name="connsiteX2" fmla="*/ 2539211 w 3596486"/>
              <a:gd name="connsiteY2" fmla="*/ 3819525 h 6791325"/>
              <a:gd name="connsiteX3" fmla="*/ 2415386 w 3596486"/>
              <a:gd name="connsiteY3" fmla="*/ 3267075 h 6791325"/>
              <a:gd name="connsiteX4" fmla="*/ 2777336 w 3596486"/>
              <a:gd name="connsiteY4" fmla="*/ 2162175 h 6791325"/>
              <a:gd name="connsiteX5" fmla="*/ 3415511 w 3596486"/>
              <a:gd name="connsiteY5" fmla="*/ 1247775 h 6791325"/>
              <a:gd name="connsiteX6" fmla="*/ 3234536 w 3596486"/>
              <a:gd name="connsiteY6" fmla="*/ 1133475 h 6791325"/>
              <a:gd name="connsiteX7" fmla="*/ 2567786 w 3596486"/>
              <a:gd name="connsiteY7" fmla="*/ 1857375 h 6791325"/>
              <a:gd name="connsiteX8" fmla="*/ 2396336 w 3596486"/>
              <a:gd name="connsiteY8" fmla="*/ 1752600 h 6791325"/>
              <a:gd name="connsiteX9" fmla="*/ 2796386 w 3596486"/>
              <a:gd name="connsiteY9" fmla="*/ 390525 h 6791325"/>
              <a:gd name="connsiteX10" fmla="*/ 2510636 w 3596486"/>
              <a:gd name="connsiteY10" fmla="*/ 295275 h 6791325"/>
              <a:gd name="connsiteX11" fmla="*/ 2148686 w 3596486"/>
              <a:gd name="connsiteY11" fmla="*/ 1609725 h 6791325"/>
              <a:gd name="connsiteX12" fmla="*/ 1996286 w 3596486"/>
              <a:gd name="connsiteY12" fmla="*/ 1495425 h 6791325"/>
              <a:gd name="connsiteX13" fmla="*/ 2015336 w 3596486"/>
              <a:gd name="connsiteY13" fmla="*/ 0 h 6791325"/>
              <a:gd name="connsiteX14" fmla="*/ 1815311 w 3596486"/>
              <a:gd name="connsiteY14" fmla="*/ 66675 h 6791325"/>
              <a:gd name="connsiteX15" fmla="*/ 1748636 w 3596486"/>
              <a:gd name="connsiteY15" fmla="*/ 1514475 h 6791325"/>
              <a:gd name="connsiteX16" fmla="*/ 1548611 w 3596486"/>
              <a:gd name="connsiteY16" fmla="*/ 1504950 h 6791325"/>
              <a:gd name="connsiteX17" fmla="*/ 1377161 w 3596486"/>
              <a:gd name="connsiteY17" fmla="*/ 123825 h 6791325"/>
              <a:gd name="connsiteX18" fmla="*/ 1196186 w 3596486"/>
              <a:gd name="connsiteY18" fmla="*/ 123825 h 6791325"/>
              <a:gd name="connsiteX19" fmla="*/ 1243811 w 3596486"/>
              <a:gd name="connsiteY19" fmla="*/ 1638300 h 6791325"/>
              <a:gd name="connsiteX20" fmla="*/ 1081886 w 3596486"/>
              <a:gd name="connsiteY20" fmla="*/ 2190750 h 6791325"/>
              <a:gd name="connsiteX21" fmla="*/ 824711 w 3596486"/>
              <a:gd name="connsiteY21" fmla="*/ 2247900 h 6791325"/>
              <a:gd name="connsiteX22" fmla="*/ 110336 w 3596486"/>
              <a:gd name="connsiteY22" fmla="*/ 1733550 h 6791325"/>
              <a:gd name="connsiteX23" fmla="*/ 76998 w 3596486"/>
              <a:gd name="connsiteY23" fmla="*/ 2038350 h 6791325"/>
              <a:gd name="connsiteX24" fmla="*/ 634211 w 3596486"/>
              <a:gd name="connsiteY24" fmla="*/ 2743200 h 6791325"/>
              <a:gd name="connsiteX25" fmla="*/ 1262861 w 3596486"/>
              <a:gd name="connsiteY25" fmla="*/ 3476625 h 6791325"/>
              <a:gd name="connsiteX26" fmla="*/ 1481936 w 3596486"/>
              <a:gd name="connsiteY26" fmla="*/ 4010025 h 6791325"/>
              <a:gd name="connsiteX27" fmla="*/ 1872461 w 3596486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2170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2170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874084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874084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74133 w 3693484"/>
              <a:gd name="connsiteY20" fmla="*/ 19240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74133 w 3693484"/>
              <a:gd name="connsiteY20" fmla="*/ 19240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717047 w 3693484"/>
              <a:gd name="connsiteY16" fmla="*/ 1547812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717047 w 3693484"/>
              <a:gd name="connsiteY16" fmla="*/ 1547812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878971 w 3693484"/>
              <a:gd name="connsiteY14" fmla="*/ 109538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878971 w 3693484"/>
              <a:gd name="connsiteY14" fmla="*/ 109538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093284 w 3693484"/>
              <a:gd name="connsiteY12" fmla="*/ 1395413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093284 w 3693484"/>
              <a:gd name="connsiteY12" fmla="*/ 1395413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93297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814105 h 6814105"/>
              <a:gd name="connsiteX1" fmla="*/ 3693484 w 3693484"/>
              <a:gd name="connsiteY1" fmla="*/ 6804580 h 6814105"/>
              <a:gd name="connsiteX2" fmla="*/ 2636209 w 3693484"/>
              <a:gd name="connsiteY2" fmla="*/ 3842305 h 6814105"/>
              <a:gd name="connsiteX3" fmla="*/ 2512384 w 3693484"/>
              <a:gd name="connsiteY3" fmla="*/ 3289855 h 6814105"/>
              <a:gd name="connsiteX4" fmla="*/ 2874334 w 3693484"/>
              <a:gd name="connsiteY4" fmla="*/ 2184955 h 6814105"/>
              <a:gd name="connsiteX5" fmla="*/ 3512509 w 3693484"/>
              <a:gd name="connsiteY5" fmla="*/ 1270555 h 6814105"/>
              <a:gd name="connsiteX6" fmla="*/ 3331534 w 3693484"/>
              <a:gd name="connsiteY6" fmla="*/ 1156255 h 6814105"/>
              <a:gd name="connsiteX7" fmla="*/ 2664784 w 3693484"/>
              <a:gd name="connsiteY7" fmla="*/ 1880155 h 6814105"/>
              <a:gd name="connsiteX8" fmla="*/ 2493334 w 3693484"/>
              <a:gd name="connsiteY8" fmla="*/ 1775380 h 6814105"/>
              <a:gd name="connsiteX9" fmla="*/ 2893384 w 3693484"/>
              <a:gd name="connsiteY9" fmla="*/ 413305 h 6814105"/>
              <a:gd name="connsiteX10" fmla="*/ 2607634 w 3693484"/>
              <a:gd name="connsiteY10" fmla="*/ 318055 h 6814105"/>
              <a:gd name="connsiteX11" fmla="*/ 2245684 w 3693484"/>
              <a:gd name="connsiteY11" fmla="*/ 1632505 h 6814105"/>
              <a:gd name="connsiteX12" fmla="*/ 2131384 w 3693484"/>
              <a:gd name="connsiteY12" fmla="*/ 1565830 h 6814105"/>
              <a:gd name="connsiteX13" fmla="*/ 2193297 w 3693484"/>
              <a:gd name="connsiteY13" fmla="*/ 122792 h 6814105"/>
              <a:gd name="connsiteX14" fmla="*/ 1878971 w 3693484"/>
              <a:gd name="connsiteY14" fmla="*/ 132318 h 6814105"/>
              <a:gd name="connsiteX15" fmla="*/ 1798009 w 3693484"/>
              <a:gd name="connsiteY15" fmla="*/ 1522968 h 6814105"/>
              <a:gd name="connsiteX16" fmla="*/ 1674184 w 3693484"/>
              <a:gd name="connsiteY16" fmla="*/ 1527729 h 6814105"/>
              <a:gd name="connsiteX17" fmla="*/ 1593221 w 3693484"/>
              <a:gd name="connsiteY17" fmla="*/ 346630 h 6814105"/>
              <a:gd name="connsiteX18" fmla="*/ 1307472 w 3693484"/>
              <a:gd name="connsiteY18" fmla="*/ 337105 h 6814105"/>
              <a:gd name="connsiteX19" fmla="*/ 1312234 w 3693484"/>
              <a:gd name="connsiteY19" fmla="*/ 1603930 h 6814105"/>
              <a:gd name="connsiteX20" fmla="*/ 1259846 w 3693484"/>
              <a:gd name="connsiteY20" fmla="*/ 1994455 h 6814105"/>
              <a:gd name="connsiteX21" fmla="*/ 902659 w 3693484"/>
              <a:gd name="connsiteY21" fmla="*/ 2270680 h 6814105"/>
              <a:gd name="connsiteX22" fmla="*/ 207334 w 3693484"/>
              <a:gd name="connsiteY22" fmla="*/ 1756330 h 6814105"/>
              <a:gd name="connsiteX23" fmla="*/ 173996 w 3693484"/>
              <a:gd name="connsiteY23" fmla="*/ 2061130 h 6814105"/>
              <a:gd name="connsiteX24" fmla="*/ 731209 w 3693484"/>
              <a:gd name="connsiteY24" fmla="*/ 2765980 h 6814105"/>
              <a:gd name="connsiteX25" fmla="*/ 1359859 w 3693484"/>
              <a:gd name="connsiteY25" fmla="*/ 3499405 h 6814105"/>
              <a:gd name="connsiteX26" fmla="*/ 1578934 w 3693484"/>
              <a:gd name="connsiteY26" fmla="*/ 4032805 h 6814105"/>
              <a:gd name="connsiteX27" fmla="*/ 1969459 w 3693484"/>
              <a:gd name="connsiteY27" fmla="*/ 6814105 h 6814105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45684 w 3693484"/>
              <a:gd name="connsiteY11" fmla="*/ 1663910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21922 w 3693484"/>
              <a:gd name="connsiteY10" fmla="*/ 401847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598109 w 3693484"/>
              <a:gd name="connsiteY7" fmla="*/ 1849647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925847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925847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64809 w 3693484"/>
              <a:gd name="connsiteY4" fmla="*/ 219731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83859 w 3693484"/>
              <a:gd name="connsiteY4" fmla="*/ 2092535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21959 w 3693484"/>
              <a:gd name="connsiteY4" fmla="*/ 2097298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69309 w 3693484"/>
              <a:gd name="connsiteY25" fmla="*/ 2802147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69309 w 3693484"/>
              <a:gd name="connsiteY25" fmla="*/ 2802147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59934 w 3693484"/>
              <a:gd name="connsiteY0" fmla="*/ 6707398 h 6835985"/>
              <a:gd name="connsiteX1" fmla="*/ 3693484 w 3693484"/>
              <a:gd name="connsiteY1" fmla="*/ 6835985 h 6835985"/>
              <a:gd name="connsiteX2" fmla="*/ 2640971 w 3693484"/>
              <a:gd name="connsiteY2" fmla="*/ 3878472 h 6835985"/>
              <a:gd name="connsiteX3" fmla="*/ 2517146 w 3693484"/>
              <a:gd name="connsiteY3" fmla="*/ 3345073 h 6835985"/>
              <a:gd name="connsiteX4" fmla="*/ 2755270 w 3693484"/>
              <a:gd name="connsiteY4" fmla="*/ 2811673 h 6835985"/>
              <a:gd name="connsiteX5" fmla="*/ 2864809 w 3693484"/>
              <a:gd name="connsiteY5" fmla="*/ 2192548 h 6835985"/>
              <a:gd name="connsiteX6" fmla="*/ 3512509 w 3693484"/>
              <a:gd name="connsiteY6" fmla="*/ 1301960 h 6835985"/>
              <a:gd name="connsiteX7" fmla="*/ 3298197 w 3693484"/>
              <a:gd name="connsiteY7" fmla="*/ 1178135 h 6835985"/>
              <a:gd name="connsiteX8" fmla="*/ 2607634 w 3693484"/>
              <a:gd name="connsiteY8" fmla="*/ 1878222 h 6835985"/>
              <a:gd name="connsiteX9" fmla="*/ 2531434 w 3693484"/>
              <a:gd name="connsiteY9" fmla="*/ 1821072 h 6835985"/>
              <a:gd name="connsiteX10" fmla="*/ 2874334 w 3693484"/>
              <a:gd name="connsiteY10" fmla="*/ 563772 h 6835985"/>
              <a:gd name="connsiteX11" fmla="*/ 2598109 w 3693484"/>
              <a:gd name="connsiteY11" fmla="*/ 397084 h 6835985"/>
              <a:gd name="connsiteX12" fmla="*/ 2207584 w 3693484"/>
              <a:gd name="connsiteY12" fmla="*/ 1659147 h 6835985"/>
              <a:gd name="connsiteX13" fmla="*/ 2131384 w 3693484"/>
              <a:gd name="connsiteY13" fmla="*/ 1597235 h 6835985"/>
              <a:gd name="connsiteX14" fmla="*/ 2193297 w 3693484"/>
              <a:gd name="connsiteY14" fmla="*/ 154197 h 6835985"/>
              <a:gd name="connsiteX15" fmla="*/ 1878971 w 3693484"/>
              <a:gd name="connsiteY15" fmla="*/ 163723 h 6835985"/>
              <a:gd name="connsiteX16" fmla="*/ 1798009 w 3693484"/>
              <a:gd name="connsiteY16" fmla="*/ 1554373 h 6835985"/>
              <a:gd name="connsiteX17" fmla="*/ 1674184 w 3693484"/>
              <a:gd name="connsiteY17" fmla="*/ 1559134 h 6835985"/>
              <a:gd name="connsiteX18" fmla="*/ 1593221 w 3693484"/>
              <a:gd name="connsiteY18" fmla="*/ 378035 h 6835985"/>
              <a:gd name="connsiteX19" fmla="*/ 1307472 w 3693484"/>
              <a:gd name="connsiteY19" fmla="*/ 368510 h 6835985"/>
              <a:gd name="connsiteX20" fmla="*/ 1312234 w 3693484"/>
              <a:gd name="connsiteY20" fmla="*/ 1635335 h 6835985"/>
              <a:gd name="connsiteX21" fmla="*/ 1259846 w 3693484"/>
              <a:gd name="connsiteY21" fmla="*/ 2025860 h 6835985"/>
              <a:gd name="connsiteX22" fmla="*/ 902659 w 3693484"/>
              <a:gd name="connsiteY22" fmla="*/ 2302085 h 6835985"/>
              <a:gd name="connsiteX23" fmla="*/ 207334 w 3693484"/>
              <a:gd name="connsiteY23" fmla="*/ 1787735 h 6835985"/>
              <a:gd name="connsiteX24" fmla="*/ 173996 w 3693484"/>
              <a:gd name="connsiteY24" fmla="*/ 2092535 h 6835985"/>
              <a:gd name="connsiteX25" fmla="*/ 745496 w 3693484"/>
              <a:gd name="connsiteY25" fmla="*/ 2806910 h 6835985"/>
              <a:gd name="connsiteX26" fmla="*/ 1440822 w 3693484"/>
              <a:gd name="connsiteY26" fmla="*/ 3583198 h 6835985"/>
              <a:gd name="connsiteX27" fmla="*/ 1617034 w 3693484"/>
              <a:gd name="connsiteY27" fmla="*/ 4107073 h 6835985"/>
              <a:gd name="connsiteX28" fmla="*/ 1959934 w 3693484"/>
              <a:gd name="connsiteY28" fmla="*/ 6707398 h 6835985"/>
              <a:gd name="connsiteX0" fmla="*/ 1959934 w 3664909"/>
              <a:gd name="connsiteY0" fmla="*/ 6707398 h 6712160"/>
              <a:gd name="connsiteX1" fmla="*/ 3664909 w 3664909"/>
              <a:gd name="connsiteY1" fmla="*/ 6712160 h 6712160"/>
              <a:gd name="connsiteX2" fmla="*/ 2640971 w 3664909"/>
              <a:gd name="connsiteY2" fmla="*/ 3878472 h 6712160"/>
              <a:gd name="connsiteX3" fmla="*/ 2517146 w 3664909"/>
              <a:gd name="connsiteY3" fmla="*/ 3345073 h 6712160"/>
              <a:gd name="connsiteX4" fmla="*/ 2755270 w 3664909"/>
              <a:gd name="connsiteY4" fmla="*/ 2811673 h 6712160"/>
              <a:gd name="connsiteX5" fmla="*/ 2864809 w 3664909"/>
              <a:gd name="connsiteY5" fmla="*/ 2192548 h 6712160"/>
              <a:gd name="connsiteX6" fmla="*/ 3512509 w 3664909"/>
              <a:gd name="connsiteY6" fmla="*/ 1301960 h 6712160"/>
              <a:gd name="connsiteX7" fmla="*/ 3298197 w 3664909"/>
              <a:gd name="connsiteY7" fmla="*/ 1178135 h 6712160"/>
              <a:gd name="connsiteX8" fmla="*/ 2607634 w 3664909"/>
              <a:gd name="connsiteY8" fmla="*/ 1878222 h 6712160"/>
              <a:gd name="connsiteX9" fmla="*/ 2531434 w 3664909"/>
              <a:gd name="connsiteY9" fmla="*/ 1821072 h 6712160"/>
              <a:gd name="connsiteX10" fmla="*/ 2874334 w 3664909"/>
              <a:gd name="connsiteY10" fmla="*/ 563772 h 6712160"/>
              <a:gd name="connsiteX11" fmla="*/ 2598109 w 3664909"/>
              <a:gd name="connsiteY11" fmla="*/ 397084 h 6712160"/>
              <a:gd name="connsiteX12" fmla="*/ 2207584 w 3664909"/>
              <a:gd name="connsiteY12" fmla="*/ 1659147 h 6712160"/>
              <a:gd name="connsiteX13" fmla="*/ 2131384 w 3664909"/>
              <a:gd name="connsiteY13" fmla="*/ 1597235 h 6712160"/>
              <a:gd name="connsiteX14" fmla="*/ 2193297 w 3664909"/>
              <a:gd name="connsiteY14" fmla="*/ 154197 h 6712160"/>
              <a:gd name="connsiteX15" fmla="*/ 1878971 w 3664909"/>
              <a:gd name="connsiteY15" fmla="*/ 163723 h 6712160"/>
              <a:gd name="connsiteX16" fmla="*/ 1798009 w 3664909"/>
              <a:gd name="connsiteY16" fmla="*/ 1554373 h 6712160"/>
              <a:gd name="connsiteX17" fmla="*/ 1674184 w 3664909"/>
              <a:gd name="connsiteY17" fmla="*/ 1559134 h 6712160"/>
              <a:gd name="connsiteX18" fmla="*/ 1593221 w 3664909"/>
              <a:gd name="connsiteY18" fmla="*/ 378035 h 6712160"/>
              <a:gd name="connsiteX19" fmla="*/ 1307472 w 3664909"/>
              <a:gd name="connsiteY19" fmla="*/ 368510 h 6712160"/>
              <a:gd name="connsiteX20" fmla="*/ 1312234 w 3664909"/>
              <a:gd name="connsiteY20" fmla="*/ 1635335 h 6712160"/>
              <a:gd name="connsiteX21" fmla="*/ 1259846 w 3664909"/>
              <a:gd name="connsiteY21" fmla="*/ 2025860 h 6712160"/>
              <a:gd name="connsiteX22" fmla="*/ 902659 w 3664909"/>
              <a:gd name="connsiteY22" fmla="*/ 2302085 h 6712160"/>
              <a:gd name="connsiteX23" fmla="*/ 207334 w 3664909"/>
              <a:gd name="connsiteY23" fmla="*/ 1787735 h 6712160"/>
              <a:gd name="connsiteX24" fmla="*/ 173996 w 3664909"/>
              <a:gd name="connsiteY24" fmla="*/ 2092535 h 6712160"/>
              <a:gd name="connsiteX25" fmla="*/ 745496 w 3664909"/>
              <a:gd name="connsiteY25" fmla="*/ 2806910 h 6712160"/>
              <a:gd name="connsiteX26" fmla="*/ 1440822 w 3664909"/>
              <a:gd name="connsiteY26" fmla="*/ 3583198 h 6712160"/>
              <a:gd name="connsiteX27" fmla="*/ 1617034 w 3664909"/>
              <a:gd name="connsiteY27" fmla="*/ 4107073 h 6712160"/>
              <a:gd name="connsiteX28" fmla="*/ 1959934 w 3664909"/>
              <a:gd name="connsiteY28" fmla="*/ 6707398 h 6712160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17146 w 3650621"/>
              <a:gd name="connsiteY3" fmla="*/ 3345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38429 w 3650621"/>
              <a:gd name="connsiteY0" fmla="*/ 6169762 h 6702638"/>
              <a:gd name="connsiteX1" fmla="*/ 3650621 w 3650621"/>
              <a:gd name="connsiteY1" fmla="*/ 6702635 h 6702638"/>
              <a:gd name="connsiteX2" fmla="*/ 2640971 w 3650621"/>
              <a:gd name="connsiteY2" fmla="*/ 3878472 h 6702638"/>
              <a:gd name="connsiteX3" fmla="*/ 2539547 w 3650621"/>
              <a:gd name="connsiteY3" fmla="*/ 3373073 h 6702638"/>
              <a:gd name="connsiteX4" fmla="*/ 2755270 w 3650621"/>
              <a:gd name="connsiteY4" fmla="*/ 2811673 h 6702638"/>
              <a:gd name="connsiteX5" fmla="*/ 2864809 w 3650621"/>
              <a:gd name="connsiteY5" fmla="*/ 2192548 h 6702638"/>
              <a:gd name="connsiteX6" fmla="*/ 3512509 w 3650621"/>
              <a:gd name="connsiteY6" fmla="*/ 1301960 h 6702638"/>
              <a:gd name="connsiteX7" fmla="*/ 3298197 w 3650621"/>
              <a:gd name="connsiteY7" fmla="*/ 1178135 h 6702638"/>
              <a:gd name="connsiteX8" fmla="*/ 2607634 w 3650621"/>
              <a:gd name="connsiteY8" fmla="*/ 1878222 h 6702638"/>
              <a:gd name="connsiteX9" fmla="*/ 2531434 w 3650621"/>
              <a:gd name="connsiteY9" fmla="*/ 1821072 h 6702638"/>
              <a:gd name="connsiteX10" fmla="*/ 2874334 w 3650621"/>
              <a:gd name="connsiteY10" fmla="*/ 563772 h 6702638"/>
              <a:gd name="connsiteX11" fmla="*/ 2598109 w 3650621"/>
              <a:gd name="connsiteY11" fmla="*/ 397084 h 6702638"/>
              <a:gd name="connsiteX12" fmla="*/ 2207584 w 3650621"/>
              <a:gd name="connsiteY12" fmla="*/ 1659147 h 6702638"/>
              <a:gd name="connsiteX13" fmla="*/ 2131384 w 3650621"/>
              <a:gd name="connsiteY13" fmla="*/ 1597235 h 6702638"/>
              <a:gd name="connsiteX14" fmla="*/ 2193297 w 3650621"/>
              <a:gd name="connsiteY14" fmla="*/ 154197 h 6702638"/>
              <a:gd name="connsiteX15" fmla="*/ 1878971 w 3650621"/>
              <a:gd name="connsiteY15" fmla="*/ 163723 h 6702638"/>
              <a:gd name="connsiteX16" fmla="*/ 1798009 w 3650621"/>
              <a:gd name="connsiteY16" fmla="*/ 1554373 h 6702638"/>
              <a:gd name="connsiteX17" fmla="*/ 1674184 w 3650621"/>
              <a:gd name="connsiteY17" fmla="*/ 1559134 h 6702638"/>
              <a:gd name="connsiteX18" fmla="*/ 1593221 w 3650621"/>
              <a:gd name="connsiteY18" fmla="*/ 378035 h 6702638"/>
              <a:gd name="connsiteX19" fmla="*/ 1307472 w 3650621"/>
              <a:gd name="connsiteY19" fmla="*/ 368510 h 6702638"/>
              <a:gd name="connsiteX20" fmla="*/ 1312234 w 3650621"/>
              <a:gd name="connsiteY20" fmla="*/ 1635335 h 6702638"/>
              <a:gd name="connsiteX21" fmla="*/ 1259846 w 3650621"/>
              <a:gd name="connsiteY21" fmla="*/ 2025860 h 6702638"/>
              <a:gd name="connsiteX22" fmla="*/ 902659 w 3650621"/>
              <a:gd name="connsiteY22" fmla="*/ 2302085 h 6702638"/>
              <a:gd name="connsiteX23" fmla="*/ 207334 w 3650621"/>
              <a:gd name="connsiteY23" fmla="*/ 1787735 h 6702638"/>
              <a:gd name="connsiteX24" fmla="*/ 173996 w 3650621"/>
              <a:gd name="connsiteY24" fmla="*/ 2092535 h 6702638"/>
              <a:gd name="connsiteX25" fmla="*/ 745496 w 3650621"/>
              <a:gd name="connsiteY25" fmla="*/ 2806910 h 6702638"/>
              <a:gd name="connsiteX26" fmla="*/ 1440822 w 3650621"/>
              <a:gd name="connsiteY26" fmla="*/ 3583198 h 6702638"/>
              <a:gd name="connsiteX27" fmla="*/ 1617034 w 3650621"/>
              <a:gd name="connsiteY27" fmla="*/ 4107073 h 6702638"/>
              <a:gd name="connsiteX28" fmla="*/ 1938429 w 3650621"/>
              <a:gd name="connsiteY28" fmla="*/ 6169762 h 6702638"/>
              <a:gd name="connsiteX0" fmla="*/ 1938429 w 3560732"/>
              <a:gd name="connsiteY0" fmla="*/ 6169762 h 6186505"/>
              <a:gd name="connsiteX1" fmla="*/ 3478578 w 3560732"/>
              <a:gd name="connsiteY1" fmla="*/ 6186505 h 6186505"/>
              <a:gd name="connsiteX2" fmla="*/ 2640971 w 3560732"/>
              <a:gd name="connsiteY2" fmla="*/ 3878472 h 6186505"/>
              <a:gd name="connsiteX3" fmla="*/ 2539547 w 3560732"/>
              <a:gd name="connsiteY3" fmla="*/ 3373073 h 6186505"/>
              <a:gd name="connsiteX4" fmla="*/ 2755270 w 3560732"/>
              <a:gd name="connsiteY4" fmla="*/ 2811673 h 6186505"/>
              <a:gd name="connsiteX5" fmla="*/ 2864809 w 3560732"/>
              <a:gd name="connsiteY5" fmla="*/ 2192548 h 6186505"/>
              <a:gd name="connsiteX6" fmla="*/ 3512509 w 3560732"/>
              <a:gd name="connsiteY6" fmla="*/ 1301960 h 6186505"/>
              <a:gd name="connsiteX7" fmla="*/ 3298197 w 3560732"/>
              <a:gd name="connsiteY7" fmla="*/ 1178135 h 6186505"/>
              <a:gd name="connsiteX8" fmla="*/ 2607634 w 3560732"/>
              <a:gd name="connsiteY8" fmla="*/ 1878222 h 6186505"/>
              <a:gd name="connsiteX9" fmla="*/ 2531434 w 3560732"/>
              <a:gd name="connsiteY9" fmla="*/ 1821072 h 6186505"/>
              <a:gd name="connsiteX10" fmla="*/ 2874334 w 3560732"/>
              <a:gd name="connsiteY10" fmla="*/ 563772 h 6186505"/>
              <a:gd name="connsiteX11" fmla="*/ 2598109 w 3560732"/>
              <a:gd name="connsiteY11" fmla="*/ 397084 h 6186505"/>
              <a:gd name="connsiteX12" fmla="*/ 2207584 w 3560732"/>
              <a:gd name="connsiteY12" fmla="*/ 1659147 h 6186505"/>
              <a:gd name="connsiteX13" fmla="*/ 2131384 w 3560732"/>
              <a:gd name="connsiteY13" fmla="*/ 1597235 h 6186505"/>
              <a:gd name="connsiteX14" fmla="*/ 2193297 w 3560732"/>
              <a:gd name="connsiteY14" fmla="*/ 154197 h 6186505"/>
              <a:gd name="connsiteX15" fmla="*/ 1878971 w 3560732"/>
              <a:gd name="connsiteY15" fmla="*/ 163723 h 6186505"/>
              <a:gd name="connsiteX16" fmla="*/ 1798009 w 3560732"/>
              <a:gd name="connsiteY16" fmla="*/ 1554373 h 6186505"/>
              <a:gd name="connsiteX17" fmla="*/ 1674184 w 3560732"/>
              <a:gd name="connsiteY17" fmla="*/ 1559134 h 6186505"/>
              <a:gd name="connsiteX18" fmla="*/ 1593221 w 3560732"/>
              <a:gd name="connsiteY18" fmla="*/ 378035 h 6186505"/>
              <a:gd name="connsiteX19" fmla="*/ 1307472 w 3560732"/>
              <a:gd name="connsiteY19" fmla="*/ 368510 h 6186505"/>
              <a:gd name="connsiteX20" fmla="*/ 1312234 w 3560732"/>
              <a:gd name="connsiteY20" fmla="*/ 1635335 h 6186505"/>
              <a:gd name="connsiteX21" fmla="*/ 1259846 w 3560732"/>
              <a:gd name="connsiteY21" fmla="*/ 2025860 h 6186505"/>
              <a:gd name="connsiteX22" fmla="*/ 902659 w 3560732"/>
              <a:gd name="connsiteY22" fmla="*/ 2302085 h 6186505"/>
              <a:gd name="connsiteX23" fmla="*/ 207334 w 3560732"/>
              <a:gd name="connsiteY23" fmla="*/ 1787735 h 6186505"/>
              <a:gd name="connsiteX24" fmla="*/ 173996 w 3560732"/>
              <a:gd name="connsiteY24" fmla="*/ 2092535 h 6186505"/>
              <a:gd name="connsiteX25" fmla="*/ 745496 w 3560732"/>
              <a:gd name="connsiteY25" fmla="*/ 2806910 h 6186505"/>
              <a:gd name="connsiteX26" fmla="*/ 1440822 w 3560732"/>
              <a:gd name="connsiteY26" fmla="*/ 3583198 h 6186505"/>
              <a:gd name="connsiteX27" fmla="*/ 1617034 w 3560732"/>
              <a:gd name="connsiteY27" fmla="*/ 4107073 h 6186505"/>
              <a:gd name="connsiteX28" fmla="*/ 1938429 w 3560732"/>
              <a:gd name="connsiteY28" fmla="*/ 6169762 h 6186505"/>
              <a:gd name="connsiteX0" fmla="*/ 1938429 w 3560732"/>
              <a:gd name="connsiteY0" fmla="*/ 6169762 h 6186505"/>
              <a:gd name="connsiteX1" fmla="*/ 3478578 w 3560732"/>
              <a:gd name="connsiteY1" fmla="*/ 6186505 h 6186505"/>
              <a:gd name="connsiteX2" fmla="*/ 2640971 w 3560732"/>
              <a:gd name="connsiteY2" fmla="*/ 3878472 h 6186505"/>
              <a:gd name="connsiteX3" fmla="*/ 2539547 w 3560732"/>
              <a:gd name="connsiteY3" fmla="*/ 3373073 h 6186505"/>
              <a:gd name="connsiteX4" fmla="*/ 2755270 w 3560732"/>
              <a:gd name="connsiteY4" fmla="*/ 2811673 h 6186505"/>
              <a:gd name="connsiteX5" fmla="*/ 2864809 w 3560732"/>
              <a:gd name="connsiteY5" fmla="*/ 2192548 h 6186505"/>
              <a:gd name="connsiteX6" fmla="*/ 3512509 w 3560732"/>
              <a:gd name="connsiteY6" fmla="*/ 1301960 h 6186505"/>
              <a:gd name="connsiteX7" fmla="*/ 3298197 w 3560732"/>
              <a:gd name="connsiteY7" fmla="*/ 1178135 h 6186505"/>
              <a:gd name="connsiteX8" fmla="*/ 2607634 w 3560732"/>
              <a:gd name="connsiteY8" fmla="*/ 1878222 h 6186505"/>
              <a:gd name="connsiteX9" fmla="*/ 2531434 w 3560732"/>
              <a:gd name="connsiteY9" fmla="*/ 1821072 h 6186505"/>
              <a:gd name="connsiteX10" fmla="*/ 2874334 w 3560732"/>
              <a:gd name="connsiteY10" fmla="*/ 563772 h 6186505"/>
              <a:gd name="connsiteX11" fmla="*/ 2598109 w 3560732"/>
              <a:gd name="connsiteY11" fmla="*/ 397084 h 6186505"/>
              <a:gd name="connsiteX12" fmla="*/ 2207584 w 3560732"/>
              <a:gd name="connsiteY12" fmla="*/ 1659147 h 6186505"/>
              <a:gd name="connsiteX13" fmla="*/ 2131384 w 3560732"/>
              <a:gd name="connsiteY13" fmla="*/ 1597235 h 6186505"/>
              <a:gd name="connsiteX14" fmla="*/ 2193297 w 3560732"/>
              <a:gd name="connsiteY14" fmla="*/ 154197 h 6186505"/>
              <a:gd name="connsiteX15" fmla="*/ 1878971 w 3560732"/>
              <a:gd name="connsiteY15" fmla="*/ 163723 h 6186505"/>
              <a:gd name="connsiteX16" fmla="*/ 1798009 w 3560732"/>
              <a:gd name="connsiteY16" fmla="*/ 1554373 h 6186505"/>
              <a:gd name="connsiteX17" fmla="*/ 1674184 w 3560732"/>
              <a:gd name="connsiteY17" fmla="*/ 1559134 h 6186505"/>
              <a:gd name="connsiteX18" fmla="*/ 1593221 w 3560732"/>
              <a:gd name="connsiteY18" fmla="*/ 378035 h 6186505"/>
              <a:gd name="connsiteX19" fmla="*/ 1307472 w 3560732"/>
              <a:gd name="connsiteY19" fmla="*/ 368510 h 6186505"/>
              <a:gd name="connsiteX20" fmla="*/ 1312234 w 3560732"/>
              <a:gd name="connsiteY20" fmla="*/ 1635335 h 6186505"/>
              <a:gd name="connsiteX21" fmla="*/ 1259846 w 3560732"/>
              <a:gd name="connsiteY21" fmla="*/ 2025860 h 6186505"/>
              <a:gd name="connsiteX22" fmla="*/ 902659 w 3560732"/>
              <a:gd name="connsiteY22" fmla="*/ 2302085 h 6186505"/>
              <a:gd name="connsiteX23" fmla="*/ 207334 w 3560732"/>
              <a:gd name="connsiteY23" fmla="*/ 1787735 h 6186505"/>
              <a:gd name="connsiteX24" fmla="*/ 173996 w 3560732"/>
              <a:gd name="connsiteY24" fmla="*/ 2092535 h 6186505"/>
              <a:gd name="connsiteX25" fmla="*/ 745496 w 3560732"/>
              <a:gd name="connsiteY25" fmla="*/ 2806910 h 6186505"/>
              <a:gd name="connsiteX26" fmla="*/ 1440822 w 3560732"/>
              <a:gd name="connsiteY26" fmla="*/ 3583198 h 6186505"/>
              <a:gd name="connsiteX27" fmla="*/ 1617034 w 3560732"/>
              <a:gd name="connsiteY27" fmla="*/ 4107073 h 6186505"/>
              <a:gd name="connsiteX28" fmla="*/ 1938429 w 3560732"/>
              <a:gd name="connsiteY28" fmla="*/ 6169762 h 6186505"/>
              <a:gd name="connsiteX0" fmla="*/ 1938429 w 3560732"/>
              <a:gd name="connsiteY0" fmla="*/ 6226614 h 6226614"/>
              <a:gd name="connsiteX1" fmla="*/ 3478578 w 3560732"/>
              <a:gd name="connsiteY1" fmla="*/ 6186505 h 6226614"/>
              <a:gd name="connsiteX2" fmla="*/ 2640971 w 3560732"/>
              <a:gd name="connsiteY2" fmla="*/ 3878472 h 6226614"/>
              <a:gd name="connsiteX3" fmla="*/ 2539547 w 3560732"/>
              <a:gd name="connsiteY3" fmla="*/ 3373073 h 6226614"/>
              <a:gd name="connsiteX4" fmla="*/ 2755270 w 3560732"/>
              <a:gd name="connsiteY4" fmla="*/ 2811673 h 6226614"/>
              <a:gd name="connsiteX5" fmla="*/ 2864809 w 3560732"/>
              <a:gd name="connsiteY5" fmla="*/ 2192548 h 6226614"/>
              <a:gd name="connsiteX6" fmla="*/ 3512509 w 3560732"/>
              <a:gd name="connsiteY6" fmla="*/ 1301960 h 6226614"/>
              <a:gd name="connsiteX7" fmla="*/ 3298197 w 3560732"/>
              <a:gd name="connsiteY7" fmla="*/ 1178135 h 6226614"/>
              <a:gd name="connsiteX8" fmla="*/ 2607634 w 3560732"/>
              <a:gd name="connsiteY8" fmla="*/ 1878222 h 6226614"/>
              <a:gd name="connsiteX9" fmla="*/ 2531434 w 3560732"/>
              <a:gd name="connsiteY9" fmla="*/ 1821072 h 6226614"/>
              <a:gd name="connsiteX10" fmla="*/ 2874334 w 3560732"/>
              <a:gd name="connsiteY10" fmla="*/ 563772 h 6226614"/>
              <a:gd name="connsiteX11" fmla="*/ 2598109 w 3560732"/>
              <a:gd name="connsiteY11" fmla="*/ 397084 h 6226614"/>
              <a:gd name="connsiteX12" fmla="*/ 2207584 w 3560732"/>
              <a:gd name="connsiteY12" fmla="*/ 1659147 h 6226614"/>
              <a:gd name="connsiteX13" fmla="*/ 2131384 w 3560732"/>
              <a:gd name="connsiteY13" fmla="*/ 1597235 h 6226614"/>
              <a:gd name="connsiteX14" fmla="*/ 2193297 w 3560732"/>
              <a:gd name="connsiteY14" fmla="*/ 154197 h 6226614"/>
              <a:gd name="connsiteX15" fmla="*/ 1878971 w 3560732"/>
              <a:gd name="connsiteY15" fmla="*/ 163723 h 6226614"/>
              <a:gd name="connsiteX16" fmla="*/ 1798009 w 3560732"/>
              <a:gd name="connsiteY16" fmla="*/ 1554373 h 6226614"/>
              <a:gd name="connsiteX17" fmla="*/ 1674184 w 3560732"/>
              <a:gd name="connsiteY17" fmla="*/ 1559134 h 6226614"/>
              <a:gd name="connsiteX18" fmla="*/ 1593221 w 3560732"/>
              <a:gd name="connsiteY18" fmla="*/ 378035 h 6226614"/>
              <a:gd name="connsiteX19" fmla="*/ 1307472 w 3560732"/>
              <a:gd name="connsiteY19" fmla="*/ 368510 h 6226614"/>
              <a:gd name="connsiteX20" fmla="*/ 1312234 w 3560732"/>
              <a:gd name="connsiteY20" fmla="*/ 1635335 h 6226614"/>
              <a:gd name="connsiteX21" fmla="*/ 1259846 w 3560732"/>
              <a:gd name="connsiteY21" fmla="*/ 2025860 h 6226614"/>
              <a:gd name="connsiteX22" fmla="*/ 902659 w 3560732"/>
              <a:gd name="connsiteY22" fmla="*/ 2302085 h 6226614"/>
              <a:gd name="connsiteX23" fmla="*/ 207334 w 3560732"/>
              <a:gd name="connsiteY23" fmla="*/ 1787735 h 6226614"/>
              <a:gd name="connsiteX24" fmla="*/ 173996 w 3560732"/>
              <a:gd name="connsiteY24" fmla="*/ 2092535 h 6226614"/>
              <a:gd name="connsiteX25" fmla="*/ 745496 w 3560732"/>
              <a:gd name="connsiteY25" fmla="*/ 2806910 h 6226614"/>
              <a:gd name="connsiteX26" fmla="*/ 1440822 w 3560732"/>
              <a:gd name="connsiteY26" fmla="*/ 3583198 h 6226614"/>
              <a:gd name="connsiteX27" fmla="*/ 1617034 w 3560732"/>
              <a:gd name="connsiteY27" fmla="*/ 4107073 h 6226614"/>
              <a:gd name="connsiteX28" fmla="*/ 1938429 w 3560732"/>
              <a:gd name="connsiteY28" fmla="*/ 6226614 h 6226614"/>
              <a:gd name="connsiteX0" fmla="*/ 1938429 w 3560732"/>
              <a:gd name="connsiteY0" fmla="*/ 6189377 h 6189377"/>
              <a:gd name="connsiteX1" fmla="*/ 3478578 w 3560732"/>
              <a:gd name="connsiteY1" fmla="*/ 6186505 h 6189377"/>
              <a:gd name="connsiteX2" fmla="*/ 2640971 w 3560732"/>
              <a:gd name="connsiteY2" fmla="*/ 3878472 h 6189377"/>
              <a:gd name="connsiteX3" fmla="*/ 2539547 w 3560732"/>
              <a:gd name="connsiteY3" fmla="*/ 3373073 h 6189377"/>
              <a:gd name="connsiteX4" fmla="*/ 2755270 w 3560732"/>
              <a:gd name="connsiteY4" fmla="*/ 2811673 h 6189377"/>
              <a:gd name="connsiteX5" fmla="*/ 2864809 w 3560732"/>
              <a:gd name="connsiteY5" fmla="*/ 2192548 h 6189377"/>
              <a:gd name="connsiteX6" fmla="*/ 3512509 w 3560732"/>
              <a:gd name="connsiteY6" fmla="*/ 1301960 h 6189377"/>
              <a:gd name="connsiteX7" fmla="*/ 3298197 w 3560732"/>
              <a:gd name="connsiteY7" fmla="*/ 1178135 h 6189377"/>
              <a:gd name="connsiteX8" fmla="*/ 2607634 w 3560732"/>
              <a:gd name="connsiteY8" fmla="*/ 1878222 h 6189377"/>
              <a:gd name="connsiteX9" fmla="*/ 2531434 w 3560732"/>
              <a:gd name="connsiteY9" fmla="*/ 1821072 h 6189377"/>
              <a:gd name="connsiteX10" fmla="*/ 2874334 w 3560732"/>
              <a:gd name="connsiteY10" fmla="*/ 563772 h 6189377"/>
              <a:gd name="connsiteX11" fmla="*/ 2598109 w 3560732"/>
              <a:gd name="connsiteY11" fmla="*/ 397084 h 6189377"/>
              <a:gd name="connsiteX12" fmla="*/ 2207584 w 3560732"/>
              <a:gd name="connsiteY12" fmla="*/ 1659147 h 6189377"/>
              <a:gd name="connsiteX13" fmla="*/ 2131384 w 3560732"/>
              <a:gd name="connsiteY13" fmla="*/ 1597235 h 6189377"/>
              <a:gd name="connsiteX14" fmla="*/ 2193297 w 3560732"/>
              <a:gd name="connsiteY14" fmla="*/ 154197 h 6189377"/>
              <a:gd name="connsiteX15" fmla="*/ 1878971 w 3560732"/>
              <a:gd name="connsiteY15" fmla="*/ 163723 h 6189377"/>
              <a:gd name="connsiteX16" fmla="*/ 1798009 w 3560732"/>
              <a:gd name="connsiteY16" fmla="*/ 1554373 h 6189377"/>
              <a:gd name="connsiteX17" fmla="*/ 1674184 w 3560732"/>
              <a:gd name="connsiteY17" fmla="*/ 1559134 h 6189377"/>
              <a:gd name="connsiteX18" fmla="*/ 1593221 w 3560732"/>
              <a:gd name="connsiteY18" fmla="*/ 378035 h 6189377"/>
              <a:gd name="connsiteX19" fmla="*/ 1307472 w 3560732"/>
              <a:gd name="connsiteY19" fmla="*/ 368510 h 6189377"/>
              <a:gd name="connsiteX20" fmla="*/ 1312234 w 3560732"/>
              <a:gd name="connsiteY20" fmla="*/ 1635335 h 6189377"/>
              <a:gd name="connsiteX21" fmla="*/ 1259846 w 3560732"/>
              <a:gd name="connsiteY21" fmla="*/ 2025860 h 6189377"/>
              <a:gd name="connsiteX22" fmla="*/ 902659 w 3560732"/>
              <a:gd name="connsiteY22" fmla="*/ 2302085 h 6189377"/>
              <a:gd name="connsiteX23" fmla="*/ 207334 w 3560732"/>
              <a:gd name="connsiteY23" fmla="*/ 1787735 h 6189377"/>
              <a:gd name="connsiteX24" fmla="*/ 173996 w 3560732"/>
              <a:gd name="connsiteY24" fmla="*/ 2092535 h 6189377"/>
              <a:gd name="connsiteX25" fmla="*/ 745496 w 3560732"/>
              <a:gd name="connsiteY25" fmla="*/ 2806910 h 6189377"/>
              <a:gd name="connsiteX26" fmla="*/ 1440822 w 3560732"/>
              <a:gd name="connsiteY26" fmla="*/ 3583198 h 6189377"/>
              <a:gd name="connsiteX27" fmla="*/ 1617034 w 3560732"/>
              <a:gd name="connsiteY27" fmla="*/ 4107073 h 6189377"/>
              <a:gd name="connsiteX28" fmla="*/ 1938429 w 3560732"/>
              <a:gd name="connsiteY28" fmla="*/ 6189377 h 618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560732" h="6189377">
                <a:moveTo>
                  <a:pt x="1938429" y="6189377"/>
                </a:moveTo>
                <a:lnTo>
                  <a:pt x="3478578" y="6186505"/>
                </a:lnTo>
                <a:cubicBezTo>
                  <a:pt x="3127740" y="5200667"/>
                  <a:pt x="2915609" y="4930985"/>
                  <a:pt x="2640971" y="3878472"/>
                </a:cubicBezTo>
                <a:cubicBezTo>
                  <a:pt x="2607163" y="3710006"/>
                  <a:pt x="2567756" y="3575139"/>
                  <a:pt x="2539547" y="3373073"/>
                </a:cubicBezTo>
                <a:cubicBezTo>
                  <a:pt x="2626772" y="3150473"/>
                  <a:pt x="2694946" y="3073610"/>
                  <a:pt x="2755270" y="2811673"/>
                </a:cubicBezTo>
                <a:cubicBezTo>
                  <a:pt x="2820357" y="2578311"/>
                  <a:pt x="2807658" y="2538622"/>
                  <a:pt x="2864809" y="2192548"/>
                </a:cubicBezTo>
                <a:cubicBezTo>
                  <a:pt x="3048959" y="1868698"/>
                  <a:pt x="3314071" y="1630573"/>
                  <a:pt x="3512509" y="1301960"/>
                </a:cubicBezTo>
                <a:cubicBezTo>
                  <a:pt x="3645859" y="1165436"/>
                  <a:pt x="3479171" y="928897"/>
                  <a:pt x="3298197" y="1178135"/>
                </a:cubicBezTo>
                <a:cubicBezTo>
                  <a:pt x="3096584" y="1449597"/>
                  <a:pt x="2837822" y="1644860"/>
                  <a:pt x="2607634" y="1878222"/>
                </a:cubicBezTo>
                <a:cubicBezTo>
                  <a:pt x="2525084" y="1873460"/>
                  <a:pt x="2556834" y="1840122"/>
                  <a:pt x="2531434" y="1821072"/>
                </a:cubicBezTo>
                <a:cubicBezTo>
                  <a:pt x="2658434" y="1401971"/>
                  <a:pt x="2775909" y="992397"/>
                  <a:pt x="2874334" y="563772"/>
                </a:cubicBezTo>
                <a:cubicBezTo>
                  <a:pt x="2923546" y="314534"/>
                  <a:pt x="2706059" y="208171"/>
                  <a:pt x="2598109" y="397084"/>
                </a:cubicBezTo>
                <a:cubicBezTo>
                  <a:pt x="2464759" y="833646"/>
                  <a:pt x="2340934" y="1155910"/>
                  <a:pt x="2207584" y="1659147"/>
                </a:cubicBezTo>
                <a:cubicBezTo>
                  <a:pt x="2182184" y="1638510"/>
                  <a:pt x="2118684" y="1660735"/>
                  <a:pt x="2131384" y="1597235"/>
                </a:cubicBezTo>
                <a:cubicBezTo>
                  <a:pt x="2188534" y="1146384"/>
                  <a:pt x="2188534" y="628860"/>
                  <a:pt x="2193297" y="154197"/>
                </a:cubicBezTo>
                <a:cubicBezTo>
                  <a:pt x="2193297" y="38309"/>
                  <a:pt x="1945646" y="-129965"/>
                  <a:pt x="1878971" y="163723"/>
                </a:cubicBezTo>
                <a:cubicBezTo>
                  <a:pt x="1821821" y="641561"/>
                  <a:pt x="1802771" y="943185"/>
                  <a:pt x="1798009" y="1554373"/>
                </a:cubicBezTo>
                <a:cubicBezTo>
                  <a:pt x="1802772" y="1606761"/>
                  <a:pt x="1678946" y="1644859"/>
                  <a:pt x="1674184" y="1559134"/>
                </a:cubicBezTo>
                <a:cubicBezTo>
                  <a:pt x="1647195" y="1136859"/>
                  <a:pt x="1615446" y="766972"/>
                  <a:pt x="1593221" y="378035"/>
                </a:cubicBezTo>
                <a:cubicBezTo>
                  <a:pt x="1564646" y="84347"/>
                  <a:pt x="1331284" y="133560"/>
                  <a:pt x="1307472" y="368510"/>
                </a:cubicBezTo>
                <a:cubicBezTo>
                  <a:pt x="1247147" y="844760"/>
                  <a:pt x="1286834" y="1182897"/>
                  <a:pt x="1312234" y="1635335"/>
                </a:cubicBezTo>
                <a:cubicBezTo>
                  <a:pt x="1305883" y="1801229"/>
                  <a:pt x="1290008" y="1900448"/>
                  <a:pt x="1259846" y="2025860"/>
                </a:cubicBezTo>
                <a:cubicBezTo>
                  <a:pt x="1163009" y="2332247"/>
                  <a:pt x="1082046" y="2337804"/>
                  <a:pt x="902659" y="2302085"/>
                </a:cubicBezTo>
                <a:cubicBezTo>
                  <a:pt x="712159" y="2102060"/>
                  <a:pt x="597859" y="1868697"/>
                  <a:pt x="207334" y="1787735"/>
                </a:cubicBezTo>
                <a:cubicBezTo>
                  <a:pt x="-35554" y="1760748"/>
                  <a:pt x="-87942" y="1948073"/>
                  <a:pt x="173996" y="2092535"/>
                </a:cubicBezTo>
                <a:cubicBezTo>
                  <a:pt x="359734" y="2327485"/>
                  <a:pt x="640468" y="2556506"/>
                  <a:pt x="745496" y="2806910"/>
                </a:cubicBezTo>
                <a:cubicBezTo>
                  <a:pt x="914565" y="3070435"/>
                  <a:pt x="1268579" y="3402223"/>
                  <a:pt x="1440822" y="3583198"/>
                </a:cubicBezTo>
                <a:lnTo>
                  <a:pt x="1617034" y="4107073"/>
                </a:lnTo>
                <a:cubicBezTo>
                  <a:pt x="1829759" y="4896060"/>
                  <a:pt x="1820954" y="5276565"/>
                  <a:pt x="1938429" y="6189377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grpSp>
        <p:nvGrpSpPr>
          <p:cNvPr id="37" name="Group 88">
            <a:extLst>
              <a:ext uri="{FF2B5EF4-FFF2-40B4-BE49-F238E27FC236}">
                <a16:creationId xmlns="" xmlns:a16="http://schemas.microsoft.com/office/drawing/2014/main" id="{928661D8-60F6-4C63-AC66-C3C3E86B95FD}"/>
              </a:ext>
            </a:extLst>
          </p:cNvPr>
          <p:cNvGrpSpPr/>
          <p:nvPr/>
        </p:nvGrpSpPr>
        <p:grpSpPr>
          <a:xfrm>
            <a:off x="613836" y="955430"/>
            <a:ext cx="11425419" cy="5661639"/>
            <a:chOff x="-1193477" y="345420"/>
            <a:chExt cx="12039521" cy="6021097"/>
          </a:xfrm>
          <a:solidFill>
            <a:schemeClr val="bg1"/>
          </a:solidFill>
        </p:grpSpPr>
        <p:sp>
          <p:nvSpPr>
            <p:cNvPr id="38" name="Teardrop 3">
              <a:extLst>
                <a:ext uri="{FF2B5EF4-FFF2-40B4-BE49-F238E27FC236}">
                  <a16:creationId xmlns="" xmlns:a16="http://schemas.microsoft.com/office/drawing/2014/main" id="{3B76371F-C533-439D-B15C-9E4D0BB46669}"/>
                </a:ext>
              </a:extLst>
            </p:cNvPr>
            <p:cNvSpPr/>
            <p:nvPr/>
          </p:nvSpPr>
          <p:spPr>
            <a:xfrm rot="20980906">
              <a:off x="5286723" y="860737"/>
              <a:ext cx="5559321" cy="3235121"/>
            </a:xfrm>
            <a:custGeom>
              <a:avLst/>
              <a:gdLst/>
              <a:ahLst/>
              <a:cxnLst/>
              <a:rect l="l" t="t" r="r" b="b"/>
              <a:pathLst>
                <a:path w="1490464" h="1490465">
                  <a:moveTo>
                    <a:pt x="745232" y="0"/>
                  </a:moveTo>
                  <a:lnTo>
                    <a:pt x="1490464" y="0"/>
                  </a:lnTo>
                  <a:lnTo>
                    <a:pt x="1490464" y="745232"/>
                  </a:lnTo>
                  <a:lnTo>
                    <a:pt x="1490464" y="745233"/>
                  </a:lnTo>
                  <a:lnTo>
                    <a:pt x="1490464" y="745233"/>
                  </a:lnTo>
                  <a:cubicBezTo>
                    <a:pt x="1490464" y="1156813"/>
                    <a:pt x="1156812" y="1490465"/>
                    <a:pt x="745232" y="1490465"/>
                  </a:cubicBezTo>
                  <a:lnTo>
                    <a:pt x="0" y="1490465"/>
                  </a:lnTo>
                  <a:lnTo>
                    <a:pt x="0" y="745233"/>
                  </a:lnTo>
                  <a:lnTo>
                    <a:pt x="0" y="745233"/>
                  </a:lnTo>
                  <a:cubicBezTo>
                    <a:pt x="0" y="333652"/>
                    <a:pt x="333652" y="0"/>
                    <a:pt x="74523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>
                <a:solidFill>
                  <a:schemeClr val="bg1"/>
                </a:solidFill>
              </a:endParaRPr>
            </a:p>
          </p:txBody>
        </p:sp>
        <p:sp>
          <p:nvSpPr>
            <p:cNvPr id="39" name="Teardrop 3">
              <a:extLst>
                <a:ext uri="{FF2B5EF4-FFF2-40B4-BE49-F238E27FC236}">
                  <a16:creationId xmlns="" xmlns:a16="http://schemas.microsoft.com/office/drawing/2014/main" id="{27CACDB9-85CD-49B7-BC47-E465D95FF17F}"/>
                </a:ext>
              </a:extLst>
            </p:cNvPr>
            <p:cNvSpPr/>
            <p:nvPr/>
          </p:nvSpPr>
          <p:spPr>
            <a:xfrm rot="2236334">
              <a:off x="2738560" y="5178384"/>
              <a:ext cx="1188132" cy="1188133"/>
            </a:xfrm>
            <a:custGeom>
              <a:avLst/>
              <a:gdLst/>
              <a:ahLst/>
              <a:cxnLst/>
              <a:rect l="l" t="t" r="r" b="b"/>
              <a:pathLst>
                <a:path w="1490464" h="1490465">
                  <a:moveTo>
                    <a:pt x="745232" y="0"/>
                  </a:moveTo>
                  <a:lnTo>
                    <a:pt x="1490464" y="0"/>
                  </a:lnTo>
                  <a:lnTo>
                    <a:pt x="1490464" y="745232"/>
                  </a:lnTo>
                  <a:lnTo>
                    <a:pt x="1490464" y="745233"/>
                  </a:lnTo>
                  <a:lnTo>
                    <a:pt x="1490464" y="745233"/>
                  </a:lnTo>
                  <a:cubicBezTo>
                    <a:pt x="1490464" y="1156813"/>
                    <a:pt x="1156812" y="1490465"/>
                    <a:pt x="745232" y="1490465"/>
                  </a:cubicBezTo>
                  <a:lnTo>
                    <a:pt x="0" y="1490465"/>
                  </a:lnTo>
                  <a:lnTo>
                    <a:pt x="0" y="745233"/>
                  </a:lnTo>
                  <a:lnTo>
                    <a:pt x="0" y="745233"/>
                  </a:lnTo>
                  <a:cubicBezTo>
                    <a:pt x="0" y="333652"/>
                    <a:pt x="333652" y="0"/>
                    <a:pt x="74523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>
                <a:solidFill>
                  <a:schemeClr val="bg1"/>
                </a:solidFill>
              </a:endParaRPr>
            </a:p>
          </p:txBody>
        </p:sp>
        <p:sp>
          <p:nvSpPr>
            <p:cNvPr id="40" name="Teardrop 3">
              <a:extLst>
                <a:ext uri="{FF2B5EF4-FFF2-40B4-BE49-F238E27FC236}">
                  <a16:creationId xmlns="" xmlns:a16="http://schemas.microsoft.com/office/drawing/2014/main" id="{C6D8A045-6BB1-48E9-877A-D5E902F278F1}"/>
                </a:ext>
              </a:extLst>
            </p:cNvPr>
            <p:cNvSpPr/>
            <p:nvPr/>
          </p:nvSpPr>
          <p:spPr>
            <a:xfrm rot="4500000">
              <a:off x="5316871" y="5066663"/>
              <a:ext cx="1188132" cy="1188133"/>
            </a:xfrm>
            <a:custGeom>
              <a:avLst/>
              <a:gdLst/>
              <a:ahLst/>
              <a:cxnLst/>
              <a:rect l="l" t="t" r="r" b="b"/>
              <a:pathLst>
                <a:path w="1490464" h="1490465">
                  <a:moveTo>
                    <a:pt x="745232" y="0"/>
                  </a:moveTo>
                  <a:lnTo>
                    <a:pt x="1490464" y="0"/>
                  </a:lnTo>
                  <a:lnTo>
                    <a:pt x="1490464" y="745232"/>
                  </a:lnTo>
                  <a:lnTo>
                    <a:pt x="1490464" y="745233"/>
                  </a:lnTo>
                  <a:lnTo>
                    <a:pt x="1490464" y="745233"/>
                  </a:lnTo>
                  <a:cubicBezTo>
                    <a:pt x="1490464" y="1156813"/>
                    <a:pt x="1156812" y="1490465"/>
                    <a:pt x="745232" y="1490465"/>
                  </a:cubicBezTo>
                  <a:lnTo>
                    <a:pt x="0" y="1490465"/>
                  </a:lnTo>
                  <a:lnTo>
                    <a:pt x="0" y="745233"/>
                  </a:lnTo>
                  <a:lnTo>
                    <a:pt x="0" y="745233"/>
                  </a:lnTo>
                  <a:cubicBezTo>
                    <a:pt x="0" y="333652"/>
                    <a:pt x="333652" y="0"/>
                    <a:pt x="74523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>
                <a:solidFill>
                  <a:schemeClr val="bg1"/>
                </a:solidFill>
              </a:endParaRPr>
            </a:p>
          </p:txBody>
        </p:sp>
        <p:sp>
          <p:nvSpPr>
            <p:cNvPr id="41" name="Teardrop 3">
              <a:extLst>
                <a:ext uri="{FF2B5EF4-FFF2-40B4-BE49-F238E27FC236}">
                  <a16:creationId xmlns="" xmlns:a16="http://schemas.microsoft.com/office/drawing/2014/main" id="{1139E8C0-56F2-4BE7-BA38-5E0238C27769}"/>
                </a:ext>
              </a:extLst>
            </p:cNvPr>
            <p:cNvSpPr/>
            <p:nvPr/>
          </p:nvSpPr>
          <p:spPr>
            <a:xfrm rot="619094" flipH="1">
              <a:off x="2413974" y="345420"/>
              <a:ext cx="2976603" cy="2691790"/>
            </a:xfrm>
            <a:custGeom>
              <a:avLst/>
              <a:gdLst/>
              <a:ahLst/>
              <a:cxnLst/>
              <a:rect l="l" t="t" r="r" b="b"/>
              <a:pathLst>
                <a:path w="1490464" h="1490465">
                  <a:moveTo>
                    <a:pt x="745232" y="0"/>
                  </a:moveTo>
                  <a:lnTo>
                    <a:pt x="1490464" y="0"/>
                  </a:lnTo>
                  <a:lnTo>
                    <a:pt x="1490464" y="745232"/>
                  </a:lnTo>
                  <a:lnTo>
                    <a:pt x="1490464" y="745233"/>
                  </a:lnTo>
                  <a:lnTo>
                    <a:pt x="1490464" y="745233"/>
                  </a:lnTo>
                  <a:cubicBezTo>
                    <a:pt x="1490464" y="1156813"/>
                    <a:pt x="1156812" y="1490465"/>
                    <a:pt x="745232" y="1490465"/>
                  </a:cubicBezTo>
                  <a:lnTo>
                    <a:pt x="0" y="1490465"/>
                  </a:lnTo>
                  <a:lnTo>
                    <a:pt x="0" y="745233"/>
                  </a:lnTo>
                  <a:lnTo>
                    <a:pt x="0" y="745233"/>
                  </a:lnTo>
                  <a:cubicBezTo>
                    <a:pt x="0" y="333652"/>
                    <a:pt x="333652" y="0"/>
                    <a:pt x="74523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 dirty="0">
                <a:solidFill>
                  <a:schemeClr val="bg1"/>
                </a:solidFill>
              </a:endParaRPr>
            </a:p>
          </p:txBody>
        </p:sp>
        <p:sp>
          <p:nvSpPr>
            <p:cNvPr id="42" name="Teardrop 3">
              <a:extLst>
                <a:ext uri="{FF2B5EF4-FFF2-40B4-BE49-F238E27FC236}">
                  <a16:creationId xmlns="" xmlns:a16="http://schemas.microsoft.com/office/drawing/2014/main" id="{582DA6BB-2EB5-4DFE-9FD0-FB242AE9C637}"/>
                </a:ext>
              </a:extLst>
            </p:cNvPr>
            <p:cNvSpPr/>
            <p:nvPr/>
          </p:nvSpPr>
          <p:spPr>
            <a:xfrm rot="19363666" flipH="1">
              <a:off x="-1193477" y="2225456"/>
              <a:ext cx="4480120" cy="3634654"/>
            </a:xfrm>
            <a:custGeom>
              <a:avLst/>
              <a:gdLst/>
              <a:ahLst/>
              <a:cxnLst/>
              <a:rect l="l" t="t" r="r" b="b"/>
              <a:pathLst>
                <a:path w="1490464" h="1490465">
                  <a:moveTo>
                    <a:pt x="745232" y="0"/>
                  </a:moveTo>
                  <a:lnTo>
                    <a:pt x="1490464" y="0"/>
                  </a:lnTo>
                  <a:lnTo>
                    <a:pt x="1490464" y="745232"/>
                  </a:lnTo>
                  <a:lnTo>
                    <a:pt x="1490464" y="745233"/>
                  </a:lnTo>
                  <a:lnTo>
                    <a:pt x="1490464" y="745233"/>
                  </a:lnTo>
                  <a:cubicBezTo>
                    <a:pt x="1490464" y="1156813"/>
                    <a:pt x="1156812" y="1490465"/>
                    <a:pt x="745232" y="1490465"/>
                  </a:cubicBezTo>
                  <a:lnTo>
                    <a:pt x="0" y="1490465"/>
                  </a:lnTo>
                  <a:lnTo>
                    <a:pt x="0" y="745233"/>
                  </a:lnTo>
                  <a:lnTo>
                    <a:pt x="0" y="745233"/>
                  </a:lnTo>
                  <a:cubicBezTo>
                    <a:pt x="0" y="333652"/>
                    <a:pt x="333652" y="0"/>
                    <a:pt x="74523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>
                <a:solidFill>
                  <a:schemeClr val="bg1"/>
                </a:solidFill>
              </a:endParaRPr>
            </a:p>
          </p:txBody>
        </p:sp>
      </p:grpSp>
      <p:sp>
        <p:nvSpPr>
          <p:cNvPr id="4" name="Obdĺžnik 3"/>
          <p:cNvSpPr/>
          <p:nvPr/>
        </p:nvSpPr>
        <p:spPr>
          <a:xfrm>
            <a:off x="1161705" y="3309500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sz="2400" b="1" dirty="0">
                <a:solidFill>
                  <a:schemeClr val="accent2">
                    <a:lumMod val="50000"/>
                  </a:schemeClr>
                </a:solidFill>
              </a:rPr>
              <a:t>Zlepšili sme si svoje            </a:t>
            </a:r>
          </a:p>
          <a:p>
            <a:r>
              <a:rPr lang="sk-SK" sz="2400" b="1" dirty="0">
                <a:solidFill>
                  <a:schemeClr val="accent2">
                    <a:lumMod val="50000"/>
                  </a:schemeClr>
                </a:solidFill>
              </a:rPr>
              <a:t>odborné kompetencie, </a:t>
            </a:r>
            <a:endParaRPr lang="sk-SK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sk-SK" sz="2400" b="1" dirty="0" smtClean="0">
                <a:solidFill>
                  <a:schemeClr val="accent2">
                    <a:lumMod val="50000"/>
                  </a:schemeClr>
                </a:solidFill>
              </a:rPr>
              <a:t>ktoré </a:t>
            </a:r>
            <a:r>
              <a:rPr lang="sk-SK" sz="2400" b="1" dirty="0">
                <a:solidFill>
                  <a:schemeClr val="accent2">
                    <a:lumMod val="50000"/>
                  </a:schemeClr>
                </a:solidFill>
              </a:rPr>
              <a:t>budeme uplatňovať </a:t>
            </a:r>
            <a:endParaRPr lang="sk-SK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sk-SK" sz="2400" b="1" dirty="0" smtClean="0">
                <a:solidFill>
                  <a:schemeClr val="accent2">
                    <a:lumMod val="50000"/>
                  </a:schemeClr>
                </a:solidFill>
              </a:rPr>
              <a:t>vo </a:t>
            </a:r>
            <a:r>
              <a:rPr lang="sk-SK" sz="2400" b="1" dirty="0">
                <a:solidFill>
                  <a:schemeClr val="accent2">
                    <a:lumMod val="50000"/>
                  </a:schemeClr>
                </a:solidFill>
              </a:rPr>
              <a:t>všetkých oblastiach </a:t>
            </a:r>
            <a:endParaRPr lang="sk-SK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sk-SK" sz="2400" b="1" dirty="0" smtClean="0">
                <a:solidFill>
                  <a:schemeClr val="accent2">
                    <a:lumMod val="50000"/>
                  </a:schemeClr>
                </a:solidFill>
              </a:rPr>
              <a:t>odborného </a:t>
            </a:r>
            <a:r>
              <a:rPr lang="sk-SK" sz="2400" b="1" dirty="0">
                <a:solidFill>
                  <a:schemeClr val="accent2">
                    <a:lumMod val="50000"/>
                  </a:schemeClr>
                </a:solidFill>
              </a:rPr>
              <a:t>vzdelávania </a:t>
            </a:r>
            <a:endParaRPr lang="sk-SK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sk-SK" sz="2400" b="1" dirty="0" smtClean="0">
                <a:solidFill>
                  <a:schemeClr val="accent2">
                    <a:lumMod val="50000"/>
                  </a:schemeClr>
                </a:solidFill>
              </a:rPr>
              <a:t>v</a:t>
            </a:r>
            <a:r>
              <a:rPr lang="sk-SK" sz="2400" b="1" dirty="0">
                <a:solidFill>
                  <a:schemeClr val="accent2">
                    <a:lumMod val="50000"/>
                  </a:schemeClr>
                </a:solidFill>
              </a:rPr>
              <a:t> našej škole</a:t>
            </a:r>
            <a:endParaRPr lang="sk-SK" sz="24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7453775" y="2131037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sz="2400" b="1" dirty="0">
                <a:solidFill>
                  <a:schemeClr val="accent2">
                    <a:lumMod val="50000"/>
                  </a:schemeClr>
                </a:solidFill>
              </a:rPr>
              <a:t>Rozvinuli sme svoje jazykové </a:t>
            </a:r>
          </a:p>
          <a:p>
            <a:r>
              <a:rPr lang="sk-SK" sz="2400" b="1" dirty="0">
                <a:solidFill>
                  <a:schemeClr val="accent2">
                    <a:lumMod val="50000"/>
                  </a:schemeClr>
                </a:solidFill>
              </a:rPr>
              <a:t>a sociálne kompetencie </a:t>
            </a:r>
            <a:endParaRPr lang="sk-SK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sk-SK" sz="2400" b="1" dirty="0" smtClean="0">
                <a:solidFill>
                  <a:schemeClr val="accent2">
                    <a:lumMod val="50000"/>
                  </a:schemeClr>
                </a:solidFill>
              </a:rPr>
              <a:t>a</a:t>
            </a:r>
            <a:r>
              <a:rPr lang="sk-SK" sz="2400" b="1" dirty="0">
                <a:solidFill>
                  <a:schemeClr val="accent2">
                    <a:lumMod val="50000"/>
                  </a:schemeClr>
                </a:solidFill>
              </a:rPr>
              <a:t> oboznámili </a:t>
            </a:r>
            <a:r>
              <a:rPr lang="sk-SK" sz="2400" b="1" dirty="0" smtClean="0">
                <a:solidFill>
                  <a:schemeClr val="accent2">
                    <a:lumMod val="50000"/>
                  </a:schemeClr>
                </a:solidFill>
              </a:rPr>
              <a:t>sme sa </a:t>
            </a:r>
          </a:p>
          <a:p>
            <a:r>
              <a:rPr lang="sk-SK" sz="2400" b="1" dirty="0" smtClean="0">
                <a:solidFill>
                  <a:schemeClr val="accent2">
                    <a:lumMod val="50000"/>
                  </a:schemeClr>
                </a:solidFill>
              </a:rPr>
              <a:t>so </a:t>
            </a:r>
            <a:r>
              <a:rPr lang="sk-SK" sz="2400" b="1" dirty="0">
                <a:solidFill>
                  <a:schemeClr val="accent2">
                    <a:lumMod val="50000"/>
                  </a:schemeClr>
                </a:solidFill>
              </a:rPr>
              <a:t>španielskym </a:t>
            </a:r>
            <a:r>
              <a:rPr lang="sk-SK" sz="2400" b="1" dirty="0" smtClean="0">
                <a:solidFill>
                  <a:schemeClr val="accent2">
                    <a:lumMod val="50000"/>
                  </a:schemeClr>
                </a:solidFill>
              </a:rPr>
              <a:t>kultúrnym</a:t>
            </a:r>
          </a:p>
          <a:p>
            <a:r>
              <a:rPr lang="sk-SK" sz="2400" b="1" dirty="0" smtClean="0">
                <a:solidFill>
                  <a:schemeClr val="accent2">
                    <a:lumMod val="50000"/>
                  </a:schemeClr>
                </a:solidFill>
              </a:rPr>
              <a:t> dedičstvom a históriou</a:t>
            </a:r>
            <a:endParaRPr lang="sk-SK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4439381" y="1183969"/>
            <a:ext cx="251322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 smtClean="0">
                <a:solidFill>
                  <a:schemeClr val="accent2">
                    <a:lumMod val="50000"/>
                  </a:schemeClr>
                </a:solidFill>
              </a:rPr>
              <a:t>Získali sme veľa informácií o fungovaní verejnej odbornej školy zameranej na bilingválne vzdelávanie</a:t>
            </a:r>
            <a:endParaRPr lang="sk-SK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 flipH="1">
            <a:off x="4404038" y="5851773"/>
            <a:ext cx="1482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Erasmus+</a:t>
            </a:r>
            <a:endParaRPr lang="sk-SK" dirty="0"/>
          </a:p>
        </p:txBody>
      </p:sp>
      <p:sp>
        <p:nvSpPr>
          <p:cNvPr id="8" name="BlokTextu 7"/>
          <p:cNvSpPr txBox="1"/>
          <p:nvPr/>
        </p:nvSpPr>
        <p:spPr>
          <a:xfrm>
            <a:off x="6773221" y="5617824"/>
            <a:ext cx="1749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SOŠT vo Zvolene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4380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AFEB2393-DC85-4A83-A66E-FBE9B7A338A9}"/>
              </a:ext>
            </a:extLst>
          </p:cNvPr>
          <p:cNvGrpSpPr/>
          <p:nvPr/>
        </p:nvGrpSpPr>
        <p:grpSpPr>
          <a:xfrm>
            <a:off x="2778476" y="983600"/>
            <a:ext cx="6469869" cy="5036664"/>
            <a:chOff x="2850668" y="983600"/>
            <a:chExt cx="6469869" cy="5036664"/>
          </a:xfrm>
        </p:grpSpPr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6BDE9DF4-FB5B-43F3-8A17-6C2549D072E8}"/>
                </a:ext>
              </a:extLst>
            </p:cNvPr>
            <p:cNvSpPr/>
            <p:nvPr/>
          </p:nvSpPr>
          <p:spPr>
            <a:xfrm flipH="1">
              <a:off x="3251088" y="1127983"/>
              <a:ext cx="5918025" cy="4892281"/>
            </a:xfrm>
            <a:custGeom>
              <a:avLst/>
              <a:gdLst>
                <a:gd name="connsiteX0" fmla="*/ 5411991 w 6155406"/>
                <a:gd name="connsiteY0" fmla="*/ 104032 h 4892281"/>
                <a:gd name="connsiteX1" fmla="*/ 6065232 w 6155406"/>
                <a:gd name="connsiteY1" fmla="*/ 757273 h 4892281"/>
                <a:gd name="connsiteX2" fmla="*/ 6065232 w 6155406"/>
                <a:gd name="connsiteY2" fmla="*/ 2390328 h 4892281"/>
                <a:gd name="connsiteX3" fmla="*/ 6065232 w 6155406"/>
                <a:gd name="connsiteY3" fmla="*/ 3370156 h 4892281"/>
                <a:gd name="connsiteX4" fmla="*/ 5411991 w 6155406"/>
                <a:gd name="connsiteY4" fmla="*/ 4023397 h 4892281"/>
                <a:gd name="connsiteX5" fmla="*/ 2590341 w 6155406"/>
                <a:gd name="connsiteY5" fmla="*/ 4023397 h 4892281"/>
                <a:gd name="connsiteX6" fmla="*/ 1112202 w 6155406"/>
                <a:gd name="connsiteY6" fmla="*/ 4753418 h 4892281"/>
                <a:gd name="connsiteX7" fmla="*/ 1101102 w 6155406"/>
                <a:gd name="connsiteY7" fmla="*/ 4023397 h 4892281"/>
                <a:gd name="connsiteX8" fmla="*/ 761517 w 6155406"/>
                <a:gd name="connsiteY8" fmla="*/ 4023397 h 4892281"/>
                <a:gd name="connsiteX9" fmla="*/ 108276 w 6155406"/>
                <a:gd name="connsiteY9" fmla="*/ 3370156 h 4892281"/>
                <a:gd name="connsiteX10" fmla="*/ 108276 w 6155406"/>
                <a:gd name="connsiteY10" fmla="*/ 2390328 h 4892281"/>
                <a:gd name="connsiteX11" fmla="*/ 108276 w 6155406"/>
                <a:gd name="connsiteY11" fmla="*/ 757273 h 4892281"/>
                <a:gd name="connsiteX12" fmla="*/ 761517 w 6155406"/>
                <a:gd name="connsiteY12" fmla="*/ 104032 h 4892281"/>
                <a:gd name="connsiteX13" fmla="*/ 1101102 w 6155406"/>
                <a:gd name="connsiteY13" fmla="*/ 104032 h 4892281"/>
                <a:gd name="connsiteX14" fmla="*/ 2590341 w 6155406"/>
                <a:gd name="connsiteY14" fmla="*/ 104032 h 4892281"/>
                <a:gd name="connsiteX15" fmla="*/ 5468039 w 6155406"/>
                <a:gd name="connsiteY15" fmla="*/ 0 h 4892281"/>
                <a:gd name="connsiteX16" fmla="*/ 2564753 w 6155406"/>
                <a:gd name="connsiteY16" fmla="*/ 0 h 4892281"/>
                <a:gd name="connsiteX17" fmla="*/ 1025901 w 6155406"/>
                <a:gd name="connsiteY17" fmla="*/ 0 h 4892281"/>
                <a:gd name="connsiteX18" fmla="*/ 687367 w 6155406"/>
                <a:gd name="connsiteY18" fmla="*/ 0 h 4892281"/>
                <a:gd name="connsiteX19" fmla="*/ 0 w 6155406"/>
                <a:gd name="connsiteY19" fmla="*/ 687367 h 4892281"/>
                <a:gd name="connsiteX20" fmla="*/ 0 w 6155406"/>
                <a:gd name="connsiteY20" fmla="*/ 2405738 h 4892281"/>
                <a:gd name="connsiteX21" fmla="*/ 0 w 6155406"/>
                <a:gd name="connsiteY21" fmla="*/ 3436755 h 4892281"/>
                <a:gd name="connsiteX22" fmla="*/ 687367 w 6155406"/>
                <a:gd name="connsiteY22" fmla="*/ 4124122 h 4892281"/>
                <a:gd name="connsiteX23" fmla="*/ 1025901 w 6155406"/>
                <a:gd name="connsiteY23" fmla="*/ 4124122 h 4892281"/>
                <a:gd name="connsiteX24" fmla="*/ 1037371 w 6155406"/>
                <a:gd name="connsiteY24" fmla="*/ 4892281 h 4892281"/>
                <a:gd name="connsiteX25" fmla="*/ 2564753 w 6155406"/>
                <a:gd name="connsiteY25" fmla="*/ 4124122 h 4892281"/>
                <a:gd name="connsiteX26" fmla="*/ 5468039 w 6155406"/>
                <a:gd name="connsiteY26" fmla="*/ 4124122 h 4892281"/>
                <a:gd name="connsiteX27" fmla="*/ 6155406 w 6155406"/>
                <a:gd name="connsiteY27" fmla="*/ 3436755 h 4892281"/>
                <a:gd name="connsiteX28" fmla="*/ 6155406 w 6155406"/>
                <a:gd name="connsiteY28" fmla="*/ 2405738 h 4892281"/>
                <a:gd name="connsiteX29" fmla="*/ 6155406 w 6155406"/>
                <a:gd name="connsiteY29" fmla="*/ 687367 h 4892281"/>
                <a:gd name="connsiteX30" fmla="*/ 5468039 w 6155406"/>
                <a:gd name="connsiteY30" fmla="*/ 0 h 4892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155406" h="4892281">
                  <a:moveTo>
                    <a:pt x="5411991" y="104032"/>
                  </a:moveTo>
                  <a:cubicBezTo>
                    <a:pt x="5772766" y="104032"/>
                    <a:pt x="6065232" y="396498"/>
                    <a:pt x="6065232" y="757273"/>
                  </a:cubicBezTo>
                  <a:lnTo>
                    <a:pt x="6065232" y="2390328"/>
                  </a:lnTo>
                  <a:lnTo>
                    <a:pt x="6065232" y="3370156"/>
                  </a:lnTo>
                  <a:cubicBezTo>
                    <a:pt x="6065232" y="3730931"/>
                    <a:pt x="5772766" y="4023397"/>
                    <a:pt x="5411991" y="4023397"/>
                  </a:cubicBezTo>
                  <a:lnTo>
                    <a:pt x="2590341" y="4023397"/>
                  </a:lnTo>
                  <a:lnTo>
                    <a:pt x="1112202" y="4753418"/>
                  </a:lnTo>
                  <a:lnTo>
                    <a:pt x="1101102" y="4023397"/>
                  </a:lnTo>
                  <a:lnTo>
                    <a:pt x="761517" y="4023397"/>
                  </a:lnTo>
                  <a:cubicBezTo>
                    <a:pt x="400742" y="4023397"/>
                    <a:pt x="108276" y="3730931"/>
                    <a:pt x="108276" y="3370156"/>
                  </a:cubicBezTo>
                  <a:lnTo>
                    <a:pt x="108276" y="2390328"/>
                  </a:lnTo>
                  <a:lnTo>
                    <a:pt x="108276" y="757273"/>
                  </a:lnTo>
                  <a:cubicBezTo>
                    <a:pt x="108276" y="396498"/>
                    <a:pt x="400742" y="104032"/>
                    <a:pt x="761517" y="104032"/>
                  </a:cubicBezTo>
                  <a:lnTo>
                    <a:pt x="1101102" y="104032"/>
                  </a:lnTo>
                  <a:lnTo>
                    <a:pt x="2590341" y="104032"/>
                  </a:lnTo>
                  <a:close/>
                  <a:moveTo>
                    <a:pt x="5468039" y="0"/>
                  </a:moveTo>
                  <a:lnTo>
                    <a:pt x="2564753" y="0"/>
                  </a:lnTo>
                  <a:lnTo>
                    <a:pt x="1025901" y="0"/>
                  </a:lnTo>
                  <a:lnTo>
                    <a:pt x="687367" y="0"/>
                  </a:lnTo>
                  <a:cubicBezTo>
                    <a:pt x="307745" y="0"/>
                    <a:pt x="0" y="307745"/>
                    <a:pt x="0" y="687367"/>
                  </a:cubicBezTo>
                  <a:lnTo>
                    <a:pt x="0" y="2405738"/>
                  </a:lnTo>
                  <a:lnTo>
                    <a:pt x="0" y="3436755"/>
                  </a:lnTo>
                  <a:cubicBezTo>
                    <a:pt x="0" y="3816377"/>
                    <a:pt x="307745" y="4124122"/>
                    <a:pt x="687367" y="4124122"/>
                  </a:cubicBezTo>
                  <a:lnTo>
                    <a:pt x="1025901" y="4124122"/>
                  </a:lnTo>
                  <a:lnTo>
                    <a:pt x="1037371" y="4892281"/>
                  </a:lnTo>
                  <a:lnTo>
                    <a:pt x="2564753" y="4124122"/>
                  </a:lnTo>
                  <a:lnTo>
                    <a:pt x="5468039" y="4124122"/>
                  </a:lnTo>
                  <a:cubicBezTo>
                    <a:pt x="5847661" y="4124122"/>
                    <a:pt x="6155406" y="3816377"/>
                    <a:pt x="6155406" y="3436755"/>
                  </a:cubicBezTo>
                  <a:lnTo>
                    <a:pt x="6155406" y="2405738"/>
                  </a:lnTo>
                  <a:lnTo>
                    <a:pt x="6155406" y="687367"/>
                  </a:lnTo>
                  <a:cubicBezTo>
                    <a:pt x="6155406" y="307745"/>
                    <a:pt x="5847661" y="0"/>
                    <a:pt x="5468039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825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4C6B422E-2086-49E7-AD72-582C2AB6DA6B}"/>
                </a:ext>
              </a:extLst>
            </p:cNvPr>
            <p:cNvSpPr/>
            <p:nvPr/>
          </p:nvSpPr>
          <p:spPr>
            <a:xfrm>
              <a:off x="2850668" y="983600"/>
              <a:ext cx="6469869" cy="4260858"/>
            </a:xfrm>
            <a:custGeom>
              <a:avLst/>
              <a:gdLst>
                <a:gd name="connsiteX0" fmla="*/ 2609967 w 4714507"/>
                <a:gd name="connsiteY0" fmla="*/ 3201250 h 3244394"/>
                <a:gd name="connsiteX1" fmla="*/ 4026854 w 4714507"/>
                <a:gd name="connsiteY1" fmla="*/ 3094793 h 3244394"/>
                <a:gd name="connsiteX2" fmla="*/ 4502107 w 4714507"/>
                <a:gd name="connsiteY2" fmla="*/ 2689244 h 3244394"/>
                <a:gd name="connsiteX3" fmla="*/ 4632643 w 4714507"/>
                <a:gd name="connsiteY3" fmla="*/ 2164565 h 3244394"/>
                <a:gd name="connsiteX4" fmla="*/ 4706149 w 4714507"/>
                <a:gd name="connsiteY4" fmla="*/ 1646222 h 3244394"/>
                <a:gd name="connsiteX5" fmla="*/ 4678267 w 4714507"/>
                <a:gd name="connsiteY5" fmla="*/ 819916 h 3244394"/>
                <a:gd name="connsiteX6" fmla="*/ 4310739 w 4714507"/>
                <a:gd name="connsiteY6" fmla="*/ 21490 h 3244394"/>
                <a:gd name="connsiteX7" fmla="*/ 3142250 w 4714507"/>
                <a:gd name="connsiteY7" fmla="*/ 231869 h 3244394"/>
                <a:gd name="connsiteX8" fmla="*/ 1607501 w 4714507"/>
                <a:gd name="connsiteY8" fmla="*/ 220463 h 3244394"/>
                <a:gd name="connsiteX9" fmla="*/ 342694 w 4714507"/>
                <a:gd name="connsiteY9" fmla="*/ 334524 h 3244394"/>
                <a:gd name="connsiteX10" fmla="*/ 212158 w 4714507"/>
                <a:gd name="connsiteY10" fmla="*/ 1572716 h 3244394"/>
                <a:gd name="connsiteX11" fmla="*/ 436478 w 4714507"/>
                <a:gd name="connsiteY11" fmla="*/ 2397756 h 3244394"/>
                <a:gd name="connsiteX12" fmla="*/ 778660 w 4714507"/>
                <a:gd name="connsiteY12" fmla="*/ 3145487 h 3244394"/>
                <a:gd name="connsiteX13" fmla="*/ 1563144 w 4714507"/>
                <a:gd name="connsiteY13" fmla="*/ 3170834 h 3244394"/>
                <a:gd name="connsiteX14" fmla="*/ 2609967 w 4714507"/>
                <a:gd name="connsiteY14" fmla="*/ 3201250 h 3244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14507" h="3244394">
                  <a:moveTo>
                    <a:pt x="2609967" y="3201250"/>
                  </a:moveTo>
                  <a:cubicBezTo>
                    <a:pt x="3177736" y="3272221"/>
                    <a:pt x="3595958" y="3234201"/>
                    <a:pt x="4026854" y="3094793"/>
                  </a:cubicBezTo>
                  <a:cubicBezTo>
                    <a:pt x="4215688" y="3033961"/>
                    <a:pt x="4388046" y="2866672"/>
                    <a:pt x="4502107" y="2689244"/>
                  </a:cubicBezTo>
                  <a:cubicBezTo>
                    <a:pt x="4583217" y="2563777"/>
                    <a:pt x="4604762" y="2314111"/>
                    <a:pt x="4632643" y="2164565"/>
                  </a:cubicBezTo>
                  <a:cubicBezTo>
                    <a:pt x="4663060" y="2001078"/>
                    <a:pt x="4689673" y="1812244"/>
                    <a:pt x="4706149" y="1646222"/>
                  </a:cubicBezTo>
                  <a:cubicBezTo>
                    <a:pt x="4734030" y="1367407"/>
                    <a:pt x="4644049" y="1098731"/>
                    <a:pt x="4678267" y="819916"/>
                  </a:cubicBezTo>
                  <a:cubicBezTo>
                    <a:pt x="4722624" y="453654"/>
                    <a:pt x="4797397" y="86125"/>
                    <a:pt x="4310739" y="21490"/>
                  </a:cubicBezTo>
                  <a:cubicBezTo>
                    <a:pt x="3914061" y="-31738"/>
                    <a:pt x="3526255" y="169769"/>
                    <a:pt x="3142250" y="231869"/>
                  </a:cubicBezTo>
                  <a:cubicBezTo>
                    <a:pt x="2639116" y="314246"/>
                    <a:pt x="2111902" y="255949"/>
                    <a:pt x="1607501" y="220463"/>
                  </a:cubicBezTo>
                  <a:cubicBezTo>
                    <a:pt x="1205753" y="192582"/>
                    <a:pt x="708956" y="124145"/>
                    <a:pt x="342694" y="334524"/>
                  </a:cubicBezTo>
                  <a:cubicBezTo>
                    <a:pt x="-152836" y="619676"/>
                    <a:pt x="1780" y="1158296"/>
                    <a:pt x="212158" y="1572716"/>
                  </a:cubicBezTo>
                  <a:cubicBezTo>
                    <a:pt x="355368" y="1855334"/>
                    <a:pt x="355368" y="2102465"/>
                    <a:pt x="436478" y="2397756"/>
                  </a:cubicBezTo>
                  <a:cubicBezTo>
                    <a:pt x="494775" y="2611936"/>
                    <a:pt x="593628" y="3018753"/>
                    <a:pt x="778660" y="3145487"/>
                  </a:cubicBezTo>
                  <a:cubicBezTo>
                    <a:pt x="995375" y="3295034"/>
                    <a:pt x="1319814" y="3196181"/>
                    <a:pt x="1563144" y="3170834"/>
                  </a:cubicBezTo>
                  <a:cubicBezTo>
                    <a:pt x="1912930" y="3135348"/>
                    <a:pt x="2257646" y="3156893"/>
                    <a:pt x="2609967" y="3201250"/>
                  </a:cubicBezTo>
                  <a:close/>
                </a:path>
              </a:pathLst>
            </a:custGeom>
            <a:solidFill>
              <a:schemeClr val="bg1"/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720C6080-F13F-4E14-84DF-3C2153F75EE0}"/>
                </a:ext>
              </a:extLst>
            </p:cNvPr>
            <p:cNvSpPr/>
            <p:nvPr/>
          </p:nvSpPr>
          <p:spPr>
            <a:xfrm flipH="1">
              <a:off x="3251088" y="1127984"/>
              <a:ext cx="1888958" cy="3438215"/>
            </a:xfrm>
            <a:custGeom>
              <a:avLst/>
              <a:gdLst>
                <a:gd name="connsiteX0" fmla="*/ 1201591 w 1888958"/>
                <a:gd name="connsiteY0" fmla="*/ 0 h 3438215"/>
                <a:gd name="connsiteX1" fmla="*/ 0 w 1888958"/>
                <a:gd name="connsiteY1" fmla="*/ 0 h 3438215"/>
                <a:gd name="connsiteX2" fmla="*/ 0 w 1888958"/>
                <a:gd name="connsiteY2" fmla="*/ 104032 h 3438215"/>
                <a:gd name="connsiteX3" fmla="*/ 1145543 w 1888958"/>
                <a:gd name="connsiteY3" fmla="*/ 104032 h 3438215"/>
                <a:gd name="connsiteX4" fmla="*/ 1798784 w 1888958"/>
                <a:gd name="connsiteY4" fmla="*/ 757273 h 3438215"/>
                <a:gd name="connsiteX5" fmla="*/ 1798784 w 1888958"/>
                <a:gd name="connsiteY5" fmla="*/ 2390328 h 3438215"/>
                <a:gd name="connsiteX6" fmla="*/ 1798784 w 1888958"/>
                <a:gd name="connsiteY6" fmla="*/ 3370156 h 3438215"/>
                <a:gd name="connsiteX7" fmla="*/ 1791923 w 1888958"/>
                <a:gd name="connsiteY7" fmla="*/ 3438215 h 3438215"/>
                <a:gd name="connsiteX8" fmla="*/ 1888811 w 1888958"/>
                <a:gd name="connsiteY8" fmla="*/ 3438215 h 3438215"/>
                <a:gd name="connsiteX9" fmla="*/ 1888958 w 1888958"/>
                <a:gd name="connsiteY9" fmla="*/ 3436755 h 3438215"/>
                <a:gd name="connsiteX10" fmla="*/ 1888958 w 1888958"/>
                <a:gd name="connsiteY10" fmla="*/ 2405738 h 3438215"/>
                <a:gd name="connsiteX11" fmla="*/ 1888958 w 1888958"/>
                <a:gd name="connsiteY11" fmla="*/ 687367 h 3438215"/>
                <a:gd name="connsiteX12" fmla="*/ 1201591 w 1888958"/>
                <a:gd name="connsiteY12" fmla="*/ 0 h 3438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88958" h="3438215">
                  <a:moveTo>
                    <a:pt x="1201591" y="0"/>
                  </a:moveTo>
                  <a:lnTo>
                    <a:pt x="0" y="0"/>
                  </a:lnTo>
                  <a:lnTo>
                    <a:pt x="0" y="104032"/>
                  </a:lnTo>
                  <a:lnTo>
                    <a:pt x="1145543" y="104032"/>
                  </a:lnTo>
                  <a:cubicBezTo>
                    <a:pt x="1506318" y="104032"/>
                    <a:pt x="1798784" y="396498"/>
                    <a:pt x="1798784" y="757273"/>
                  </a:cubicBezTo>
                  <a:lnTo>
                    <a:pt x="1798784" y="2390328"/>
                  </a:lnTo>
                  <a:lnTo>
                    <a:pt x="1798784" y="3370156"/>
                  </a:lnTo>
                  <a:lnTo>
                    <a:pt x="1791923" y="3438215"/>
                  </a:lnTo>
                  <a:lnTo>
                    <a:pt x="1888811" y="3438215"/>
                  </a:lnTo>
                  <a:lnTo>
                    <a:pt x="1888958" y="3436755"/>
                  </a:lnTo>
                  <a:lnTo>
                    <a:pt x="1888958" y="2405738"/>
                  </a:lnTo>
                  <a:lnTo>
                    <a:pt x="1888958" y="687367"/>
                  </a:lnTo>
                  <a:cubicBezTo>
                    <a:pt x="1888958" y="307745"/>
                    <a:pt x="1581213" y="0"/>
                    <a:pt x="1201591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825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629F7191-CC70-4516-854C-3D22903D957D}"/>
              </a:ext>
            </a:extLst>
          </p:cNvPr>
          <p:cNvSpPr/>
          <p:nvPr/>
        </p:nvSpPr>
        <p:spPr>
          <a:xfrm rot="21006484">
            <a:off x="2333845" y="1267737"/>
            <a:ext cx="406882" cy="474695"/>
          </a:xfrm>
          <a:custGeom>
            <a:avLst/>
            <a:gdLst>
              <a:gd name="connsiteX0" fmla="*/ 149012 w 380202"/>
              <a:gd name="connsiteY0" fmla="*/ 378104 h 443569"/>
              <a:gd name="connsiteX1" fmla="*/ 325172 w 380202"/>
              <a:gd name="connsiteY1" fmla="*/ 151250 h 443569"/>
              <a:gd name="connsiteX2" fmla="*/ 369529 w 380202"/>
              <a:gd name="connsiteY2" fmla="*/ 72675 h 443569"/>
              <a:gd name="connsiteX3" fmla="*/ 369529 w 380202"/>
              <a:gd name="connsiteY3" fmla="*/ 72675 h 443569"/>
              <a:gd name="connsiteX4" fmla="*/ 271944 w 380202"/>
              <a:gd name="connsiteY4" fmla="*/ 18179 h 443569"/>
              <a:gd name="connsiteX5" fmla="*/ 112259 w 380202"/>
              <a:gd name="connsiteY5" fmla="*/ 138577 h 443569"/>
              <a:gd name="connsiteX6" fmla="*/ 13406 w 380202"/>
              <a:gd name="connsiteY6" fmla="*/ 361629 h 443569"/>
              <a:gd name="connsiteX7" fmla="*/ 127467 w 380202"/>
              <a:gd name="connsiteY7" fmla="*/ 408520 h 443569"/>
              <a:gd name="connsiteX8" fmla="*/ 149012 w 380202"/>
              <a:gd name="connsiteY8" fmla="*/ 378104 h 44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202" h="443569">
                <a:moveTo>
                  <a:pt x="149012" y="378104"/>
                </a:moveTo>
                <a:cubicBezTo>
                  <a:pt x="189566" y="251370"/>
                  <a:pt x="235191" y="188003"/>
                  <a:pt x="325172" y="151250"/>
                </a:cubicBezTo>
                <a:cubicBezTo>
                  <a:pt x="355588" y="138577"/>
                  <a:pt x="374598" y="105626"/>
                  <a:pt x="369529" y="72675"/>
                </a:cubicBezTo>
                <a:lnTo>
                  <a:pt x="369529" y="72675"/>
                </a:lnTo>
                <a:cubicBezTo>
                  <a:pt x="361925" y="27050"/>
                  <a:pt x="313766" y="436"/>
                  <a:pt x="271944" y="18179"/>
                </a:cubicBezTo>
                <a:cubicBezTo>
                  <a:pt x="219983" y="40991"/>
                  <a:pt x="170556" y="76477"/>
                  <a:pt x="112259" y="138577"/>
                </a:cubicBezTo>
                <a:cubicBezTo>
                  <a:pt x="74238" y="177864"/>
                  <a:pt x="4535" y="314737"/>
                  <a:pt x="13406" y="361629"/>
                </a:cubicBezTo>
                <a:cubicBezTo>
                  <a:pt x="23545" y="416124"/>
                  <a:pt x="69169" y="459214"/>
                  <a:pt x="127467" y="408520"/>
                </a:cubicBezTo>
                <a:cubicBezTo>
                  <a:pt x="137606" y="402184"/>
                  <a:pt x="145210" y="390777"/>
                  <a:pt x="149012" y="378104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26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D14148B-767C-4440-85FB-049D7196D83C}"/>
              </a:ext>
            </a:extLst>
          </p:cNvPr>
          <p:cNvGrpSpPr/>
          <p:nvPr/>
        </p:nvGrpSpPr>
        <p:grpSpPr>
          <a:xfrm rot="392710">
            <a:off x="3486506" y="4085901"/>
            <a:ext cx="611463" cy="480753"/>
            <a:chOff x="3139062" y="4798549"/>
            <a:chExt cx="686534" cy="539775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F15AC316-E38D-4F59-96DF-40121D9F159A}"/>
                </a:ext>
              </a:extLst>
            </p:cNvPr>
            <p:cNvSpPr/>
            <p:nvPr/>
          </p:nvSpPr>
          <p:spPr>
            <a:xfrm>
              <a:off x="3139062" y="4831387"/>
              <a:ext cx="329509" cy="506937"/>
            </a:xfrm>
            <a:custGeom>
              <a:avLst/>
              <a:gdLst>
                <a:gd name="connsiteX0" fmla="*/ 194497 w 329508"/>
                <a:gd name="connsiteY0" fmla="*/ 500115 h 506936"/>
                <a:gd name="connsiteX1" fmla="*/ 217309 w 329508"/>
                <a:gd name="connsiteY1" fmla="*/ 9654 h 506936"/>
                <a:gd name="connsiteX2" fmla="*/ 241388 w 329508"/>
                <a:gd name="connsiteY2" fmla="*/ 57813 h 506936"/>
                <a:gd name="connsiteX3" fmla="*/ 188160 w 329508"/>
                <a:gd name="connsiteY3" fmla="*/ 170606 h 506936"/>
                <a:gd name="connsiteX4" fmla="*/ 213507 w 329508"/>
                <a:gd name="connsiteY4" fmla="*/ 207359 h 506936"/>
                <a:gd name="connsiteX5" fmla="*/ 194497 w 329508"/>
                <a:gd name="connsiteY5" fmla="*/ 500115 h 5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9508" h="506936">
                  <a:moveTo>
                    <a:pt x="194497" y="500115"/>
                  </a:moveTo>
                  <a:cubicBezTo>
                    <a:pt x="-81784" y="527996"/>
                    <a:pt x="-27288" y="37536"/>
                    <a:pt x="217309" y="9654"/>
                  </a:cubicBezTo>
                  <a:cubicBezTo>
                    <a:pt x="241388" y="7119"/>
                    <a:pt x="255329" y="37536"/>
                    <a:pt x="241388" y="57813"/>
                  </a:cubicBezTo>
                  <a:cubicBezTo>
                    <a:pt x="216041" y="92031"/>
                    <a:pt x="199566" y="130051"/>
                    <a:pt x="188160" y="170606"/>
                  </a:cubicBezTo>
                  <a:cubicBezTo>
                    <a:pt x="184358" y="188349"/>
                    <a:pt x="195764" y="204824"/>
                    <a:pt x="213507" y="207359"/>
                  </a:cubicBezTo>
                  <a:cubicBezTo>
                    <a:pt x="360518" y="226369"/>
                    <a:pt x="365588" y="483639"/>
                    <a:pt x="194497" y="5001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4336135E-6DFF-403B-A7A7-C97D039BE0D9}"/>
                </a:ext>
              </a:extLst>
            </p:cNvPr>
            <p:cNvSpPr/>
            <p:nvPr/>
          </p:nvSpPr>
          <p:spPr>
            <a:xfrm>
              <a:off x="3508761" y="4798549"/>
              <a:ext cx="316835" cy="506937"/>
            </a:xfrm>
            <a:custGeom>
              <a:avLst/>
              <a:gdLst>
                <a:gd name="connsiteX0" fmla="*/ 184722 w 316835"/>
                <a:gd name="connsiteY0" fmla="*/ 500002 h 506936"/>
                <a:gd name="connsiteX1" fmla="*/ 194861 w 316835"/>
                <a:gd name="connsiteY1" fmla="*/ 9541 h 506936"/>
                <a:gd name="connsiteX2" fmla="*/ 225277 w 316835"/>
                <a:gd name="connsiteY2" fmla="*/ 65303 h 506936"/>
                <a:gd name="connsiteX3" fmla="*/ 179653 w 316835"/>
                <a:gd name="connsiteY3" fmla="*/ 162889 h 506936"/>
                <a:gd name="connsiteX4" fmla="*/ 208802 w 316835"/>
                <a:gd name="connsiteY4" fmla="*/ 208513 h 506936"/>
                <a:gd name="connsiteX5" fmla="*/ 184722 w 316835"/>
                <a:gd name="connsiteY5" fmla="*/ 500002 h 5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6835" h="506936">
                  <a:moveTo>
                    <a:pt x="184722" y="500002"/>
                  </a:moveTo>
                  <a:cubicBezTo>
                    <a:pt x="-59875" y="522814"/>
                    <a:pt x="-40864" y="20947"/>
                    <a:pt x="194861" y="9541"/>
                  </a:cubicBezTo>
                  <a:cubicBezTo>
                    <a:pt x="224010" y="8273"/>
                    <a:pt x="241753" y="41224"/>
                    <a:pt x="225277" y="65303"/>
                  </a:cubicBezTo>
                  <a:cubicBezTo>
                    <a:pt x="205000" y="95720"/>
                    <a:pt x="189792" y="127404"/>
                    <a:pt x="179653" y="162889"/>
                  </a:cubicBezTo>
                  <a:cubicBezTo>
                    <a:pt x="173316" y="183166"/>
                    <a:pt x="187257" y="204711"/>
                    <a:pt x="208802" y="208513"/>
                  </a:cubicBezTo>
                  <a:cubicBezTo>
                    <a:pt x="350744" y="232593"/>
                    <a:pt x="353279" y="484794"/>
                    <a:pt x="184722" y="5000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841D01F5-4248-4CF1-934B-0F30BDC377CA}"/>
              </a:ext>
            </a:extLst>
          </p:cNvPr>
          <p:cNvGrpSpPr/>
          <p:nvPr/>
        </p:nvGrpSpPr>
        <p:grpSpPr>
          <a:xfrm rot="21213783">
            <a:off x="9012347" y="5062926"/>
            <a:ext cx="704178" cy="681177"/>
            <a:chOff x="8046445" y="4592230"/>
            <a:chExt cx="513125" cy="496365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9B6419BE-DC03-44E2-BCAF-6500D717C733}"/>
                </a:ext>
              </a:extLst>
            </p:cNvPr>
            <p:cNvSpPr/>
            <p:nvPr/>
          </p:nvSpPr>
          <p:spPr>
            <a:xfrm>
              <a:off x="8046445" y="4592230"/>
              <a:ext cx="296397" cy="296397"/>
            </a:xfrm>
            <a:custGeom>
              <a:avLst/>
              <a:gdLst>
                <a:gd name="connsiteX0" fmla="*/ 265027 w 405549"/>
                <a:gd name="connsiteY0" fmla="*/ 58605 h 405549"/>
                <a:gd name="connsiteX1" fmla="*/ 64787 w 405549"/>
                <a:gd name="connsiteY1" fmla="*/ 265181 h 405549"/>
                <a:gd name="connsiteX2" fmla="*/ 12826 w 405549"/>
                <a:gd name="connsiteY2" fmla="*/ 337420 h 405549"/>
                <a:gd name="connsiteX3" fmla="*/ 12826 w 405549"/>
                <a:gd name="connsiteY3" fmla="*/ 337420 h 405549"/>
                <a:gd name="connsiteX4" fmla="*/ 104074 w 405549"/>
                <a:gd name="connsiteY4" fmla="*/ 402054 h 405549"/>
                <a:gd name="connsiteX5" fmla="*/ 275165 w 405549"/>
                <a:gd name="connsiteY5" fmla="*/ 300667 h 405549"/>
                <a:gd name="connsiteX6" fmla="*/ 398098 w 405549"/>
                <a:gd name="connsiteY6" fmla="*/ 89021 h 405549"/>
                <a:gd name="connsiteX7" fmla="*/ 289106 w 405549"/>
                <a:gd name="connsiteY7" fmla="*/ 29456 h 405549"/>
                <a:gd name="connsiteX8" fmla="*/ 265027 w 405549"/>
                <a:gd name="connsiteY8" fmla="*/ 58605 h 4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549" h="405549">
                  <a:moveTo>
                    <a:pt x="265027" y="58605"/>
                  </a:moveTo>
                  <a:cubicBezTo>
                    <a:pt x="210531" y="180270"/>
                    <a:pt x="158570" y="237300"/>
                    <a:pt x="64787" y="265181"/>
                  </a:cubicBezTo>
                  <a:cubicBezTo>
                    <a:pt x="33103" y="274053"/>
                    <a:pt x="10291" y="304469"/>
                    <a:pt x="12826" y="337420"/>
                  </a:cubicBezTo>
                  <a:lnTo>
                    <a:pt x="12826" y="337420"/>
                  </a:lnTo>
                  <a:cubicBezTo>
                    <a:pt x="15360" y="383044"/>
                    <a:pt x="59717" y="415995"/>
                    <a:pt x="104074" y="402054"/>
                  </a:cubicBezTo>
                  <a:cubicBezTo>
                    <a:pt x="157303" y="385579"/>
                    <a:pt x="210531" y="355163"/>
                    <a:pt x="275165" y="300667"/>
                  </a:cubicBezTo>
                  <a:cubicBezTo>
                    <a:pt x="316988" y="265181"/>
                    <a:pt x="401899" y="137180"/>
                    <a:pt x="398098" y="89021"/>
                  </a:cubicBezTo>
                  <a:cubicBezTo>
                    <a:pt x="394295" y="33258"/>
                    <a:pt x="353741" y="-13634"/>
                    <a:pt x="289106" y="29456"/>
                  </a:cubicBezTo>
                  <a:cubicBezTo>
                    <a:pt x="277700" y="35792"/>
                    <a:pt x="270096" y="45931"/>
                    <a:pt x="265027" y="58605"/>
                  </a:cubicBezTo>
                  <a:close/>
                </a:path>
              </a:pathLst>
            </a:custGeom>
            <a:grpFill/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6FF4C6D6-3581-4F3C-9E62-37E1028FDA0F}"/>
                </a:ext>
              </a:extLst>
            </p:cNvPr>
            <p:cNvSpPr/>
            <p:nvPr/>
          </p:nvSpPr>
          <p:spPr>
            <a:xfrm>
              <a:off x="8110773" y="4639798"/>
              <a:ext cx="448797" cy="448797"/>
            </a:xfrm>
            <a:custGeom>
              <a:avLst/>
              <a:gdLst>
                <a:gd name="connsiteX0" fmla="*/ 265027 w 405549"/>
                <a:gd name="connsiteY0" fmla="*/ 58605 h 405549"/>
                <a:gd name="connsiteX1" fmla="*/ 64787 w 405549"/>
                <a:gd name="connsiteY1" fmla="*/ 265181 h 405549"/>
                <a:gd name="connsiteX2" fmla="*/ 12826 w 405549"/>
                <a:gd name="connsiteY2" fmla="*/ 337420 h 405549"/>
                <a:gd name="connsiteX3" fmla="*/ 12826 w 405549"/>
                <a:gd name="connsiteY3" fmla="*/ 337420 h 405549"/>
                <a:gd name="connsiteX4" fmla="*/ 104074 w 405549"/>
                <a:gd name="connsiteY4" fmla="*/ 402054 h 405549"/>
                <a:gd name="connsiteX5" fmla="*/ 275165 w 405549"/>
                <a:gd name="connsiteY5" fmla="*/ 300667 h 405549"/>
                <a:gd name="connsiteX6" fmla="*/ 398098 w 405549"/>
                <a:gd name="connsiteY6" fmla="*/ 89021 h 405549"/>
                <a:gd name="connsiteX7" fmla="*/ 289106 w 405549"/>
                <a:gd name="connsiteY7" fmla="*/ 29456 h 405549"/>
                <a:gd name="connsiteX8" fmla="*/ 265027 w 405549"/>
                <a:gd name="connsiteY8" fmla="*/ 58605 h 4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549" h="405549">
                  <a:moveTo>
                    <a:pt x="265027" y="58605"/>
                  </a:moveTo>
                  <a:cubicBezTo>
                    <a:pt x="210531" y="180270"/>
                    <a:pt x="158570" y="237300"/>
                    <a:pt x="64787" y="265181"/>
                  </a:cubicBezTo>
                  <a:cubicBezTo>
                    <a:pt x="33103" y="274053"/>
                    <a:pt x="10291" y="304469"/>
                    <a:pt x="12826" y="337420"/>
                  </a:cubicBezTo>
                  <a:lnTo>
                    <a:pt x="12826" y="337420"/>
                  </a:lnTo>
                  <a:cubicBezTo>
                    <a:pt x="15360" y="383044"/>
                    <a:pt x="59717" y="415995"/>
                    <a:pt x="104074" y="402054"/>
                  </a:cubicBezTo>
                  <a:cubicBezTo>
                    <a:pt x="157303" y="385579"/>
                    <a:pt x="210531" y="355163"/>
                    <a:pt x="275165" y="300667"/>
                  </a:cubicBezTo>
                  <a:cubicBezTo>
                    <a:pt x="316988" y="265181"/>
                    <a:pt x="401899" y="137180"/>
                    <a:pt x="398098" y="89021"/>
                  </a:cubicBezTo>
                  <a:cubicBezTo>
                    <a:pt x="394295" y="33258"/>
                    <a:pt x="353741" y="-13634"/>
                    <a:pt x="289106" y="29456"/>
                  </a:cubicBezTo>
                  <a:cubicBezTo>
                    <a:pt x="277700" y="35792"/>
                    <a:pt x="270096" y="45931"/>
                    <a:pt x="265027" y="58605"/>
                  </a:cubicBezTo>
                  <a:close/>
                </a:path>
              </a:pathLst>
            </a:custGeom>
            <a:grpFill/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16B1CCF3-0A93-4393-92E3-43DC3B837CC4}"/>
              </a:ext>
            </a:extLst>
          </p:cNvPr>
          <p:cNvGrpSpPr/>
          <p:nvPr/>
        </p:nvGrpSpPr>
        <p:grpSpPr>
          <a:xfrm>
            <a:off x="8256691" y="1797923"/>
            <a:ext cx="610628" cy="456755"/>
            <a:chOff x="8363922" y="1420976"/>
            <a:chExt cx="677719" cy="506940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F2D80A7D-27F5-4976-B4D1-758EF1722827}"/>
                </a:ext>
              </a:extLst>
            </p:cNvPr>
            <p:cNvSpPr/>
            <p:nvPr/>
          </p:nvSpPr>
          <p:spPr>
            <a:xfrm>
              <a:off x="8724806" y="1420976"/>
              <a:ext cx="316835" cy="494263"/>
            </a:xfrm>
            <a:custGeom>
              <a:avLst/>
              <a:gdLst>
                <a:gd name="connsiteX0" fmla="*/ 152317 w 316835"/>
                <a:gd name="connsiteY0" fmla="*/ 9508 h 494263"/>
                <a:gd name="connsiteX1" fmla="*/ 83881 w 316835"/>
                <a:gd name="connsiteY1" fmla="*/ 496167 h 494263"/>
                <a:gd name="connsiteX2" fmla="*/ 64871 w 316835"/>
                <a:gd name="connsiteY2" fmla="*/ 445473 h 494263"/>
                <a:gd name="connsiteX3" fmla="*/ 128238 w 316835"/>
                <a:gd name="connsiteY3" fmla="*/ 339016 h 494263"/>
                <a:gd name="connsiteX4" fmla="*/ 106693 w 316835"/>
                <a:gd name="connsiteY4" fmla="*/ 299729 h 494263"/>
                <a:gd name="connsiteX5" fmla="*/ 152317 w 316835"/>
                <a:gd name="connsiteY5" fmla="*/ 9508 h 49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6835" h="494263">
                  <a:moveTo>
                    <a:pt x="152317" y="9508"/>
                  </a:moveTo>
                  <a:cubicBezTo>
                    <a:pt x="429865" y="8240"/>
                    <a:pt x="329745" y="491097"/>
                    <a:pt x="83881" y="496167"/>
                  </a:cubicBezTo>
                  <a:cubicBezTo>
                    <a:pt x="59802" y="496167"/>
                    <a:pt x="48396" y="464483"/>
                    <a:pt x="64871" y="445473"/>
                  </a:cubicBezTo>
                  <a:cubicBezTo>
                    <a:pt x="92753" y="413789"/>
                    <a:pt x="114297" y="378304"/>
                    <a:pt x="128238" y="339016"/>
                  </a:cubicBezTo>
                  <a:cubicBezTo>
                    <a:pt x="134575" y="322541"/>
                    <a:pt x="124436" y="303531"/>
                    <a:pt x="106693" y="299729"/>
                  </a:cubicBezTo>
                  <a:cubicBezTo>
                    <a:pt x="-37784" y="266778"/>
                    <a:pt x="-20041" y="10775"/>
                    <a:pt x="152317" y="95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832F65D7-9318-4196-A064-26F5E414E8F9}"/>
                </a:ext>
              </a:extLst>
            </p:cNvPr>
            <p:cNvSpPr/>
            <p:nvPr/>
          </p:nvSpPr>
          <p:spPr>
            <a:xfrm>
              <a:off x="8363922" y="1420979"/>
              <a:ext cx="316835" cy="506937"/>
            </a:xfrm>
            <a:custGeom>
              <a:avLst/>
              <a:gdLst>
                <a:gd name="connsiteX0" fmla="*/ 153277 w 316835"/>
                <a:gd name="connsiteY0" fmla="*/ 9505 h 506936"/>
                <a:gd name="connsiteX1" fmla="*/ 97514 w 316835"/>
                <a:gd name="connsiteY1" fmla="*/ 497431 h 506936"/>
                <a:gd name="connsiteX2" fmla="*/ 72167 w 316835"/>
                <a:gd name="connsiteY2" fmla="*/ 439134 h 506936"/>
                <a:gd name="connsiteX3" fmla="*/ 126663 w 316835"/>
                <a:gd name="connsiteY3" fmla="*/ 346618 h 506936"/>
                <a:gd name="connsiteX4" fmla="*/ 102583 w 316835"/>
                <a:gd name="connsiteY4" fmla="*/ 298459 h 506936"/>
                <a:gd name="connsiteX5" fmla="*/ 153277 w 316835"/>
                <a:gd name="connsiteY5" fmla="*/ 9505 h 5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6835" h="506936">
                  <a:moveTo>
                    <a:pt x="153277" y="9505"/>
                  </a:moveTo>
                  <a:cubicBezTo>
                    <a:pt x="399141" y="9505"/>
                    <a:pt x="333239" y="507570"/>
                    <a:pt x="97514" y="497431"/>
                  </a:cubicBezTo>
                  <a:cubicBezTo>
                    <a:pt x="68365" y="496164"/>
                    <a:pt x="53157" y="461946"/>
                    <a:pt x="72167" y="439134"/>
                  </a:cubicBezTo>
                  <a:cubicBezTo>
                    <a:pt x="94979" y="411252"/>
                    <a:pt x="113989" y="379569"/>
                    <a:pt x="126663" y="346618"/>
                  </a:cubicBezTo>
                  <a:cubicBezTo>
                    <a:pt x="134267" y="326340"/>
                    <a:pt x="122861" y="304796"/>
                    <a:pt x="102583" y="298459"/>
                  </a:cubicBezTo>
                  <a:cubicBezTo>
                    <a:pt x="-38092" y="260439"/>
                    <a:pt x="-17814" y="9505"/>
                    <a:pt x="153277" y="95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691C40-340A-44BC-A6B3-C3A20A9ED913}"/>
              </a:ext>
            </a:extLst>
          </p:cNvPr>
          <p:cNvSpPr txBox="1"/>
          <p:nvPr/>
        </p:nvSpPr>
        <p:spPr>
          <a:xfrm>
            <a:off x="41908" y="1979707"/>
            <a:ext cx="12192000" cy="18980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k-SK" altLang="ko-KR" sz="5867" b="1" dirty="0" smtClean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Ďakujeme </a:t>
            </a:r>
          </a:p>
          <a:p>
            <a:pPr algn="ctr"/>
            <a:r>
              <a:rPr lang="sk-SK" altLang="ko-KR" sz="5867" b="1" dirty="0" smtClean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za pozornosť</a:t>
            </a:r>
            <a:endParaRPr lang="ko-KR" altLang="en-US" sz="5867" b="1" dirty="0">
              <a:solidFill>
                <a:schemeClr val="accent2">
                  <a:lumMod val="50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22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obrázka 1"/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937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037154A-036F-423F-86F9-05DA9CCA7D40}"/>
              </a:ext>
            </a:extLst>
          </p:cNvPr>
          <p:cNvSpPr txBox="1"/>
          <p:nvPr/>
        </p:nvSpPr>
        <p:spPr>
          <a:xfrm>
            <a:off x="665460" y="1200150"/>
            <a:ext cx="3322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</a:rPr>
              <a:t>Simple PowerPoint Presentation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57F0D0B-04F9-4693-A301-89446B1154CC}"/>
              </a:ext>
            </a:extLst>
          </p:cNvPr>
          <p:cNvSpPr txBox="1"/>
          <p:nvPr/>
        </p:nvSpPr>
        <p:spPr>
          <a:xfrm>
            <a:off x="665460" y="1637162"/>
            <a:ext cx="3322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</a:rPr>
              <a:t>Simple PowerPoint Presentation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0DC1EAA-7FB7-4C5F-84A0-08516E54193C}"/>
              </a:ext>
            </a:extLst>
          </p:cNvPr>
          <p:cNvSpPr txBox="1"/>
          <p:nvPr/>
        </p:nvSpPr>
        <p:spPr>
          <a:xfrm>
            <a:off x="665460" y="2074174"/>
            <a:ext cx="3322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</a:rPr>
              <a:t>Simple PowerPoint Presentation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8292A61-3A5A-4C59-807C-B7598E78394D}"/>
              </a:ext>
            </a:extLst>
          </p:cNvPr>
          <p:cNvSpPr txBox="1"/>
          <p:nvPr/>
        </p:nvSpPr>
        <p:spPr>
          <a:xfrm>
            <a:off x="665460" y="2492136"/>
            <a:ext cx="3322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</a:rPr>
              <a:t>Simple PowerPoint Presentation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BA2BF10-BAB4-4366-AA3D-1FB127E773F8}"/>
              </a:ext>
            </a:extLst>
          </p:cNvPr>
          <p:cNvSpPr txBox="1"/>
          <p:nvPr/>
        </p:nvSpPr>
        <p:spPr>
          <a:xfrm>
            <a:off x="665459" y="4865817"/>
            <a:ext cx="3322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 Easy to change colors, photos and Text. You can simply impress your audience and add a unique zing and appeal to your Presentations.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BB959BDF-C294-49F1-AEE2-442780D2AFD7}"/>
              </a:ext>
            </a:extLst>
          </p:cNvPr>
          <p:cNvSpPr/>
          <p:nvPr/>
        </p:nvSpPr>
        <p:spPr>
          <a:xfrm>
            <a:off x="162558" y="1081788"/>
            <a:ext cx="4599942" cy="4677957"/>
          </a:xfrm>
          <a:prstGeom prst="roundRect">
            <a:avLst>
              <a:gd name="adj" fmla="val 561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A73AD13-1918-4A34-A374-D121AF993915}"/>
              </a:ext>
            </a:extLst>
          </p:cNvPr>
          <p:cNvSpPr txBox="1"/>
          <p:nvPr/>
        </p:nvSpPr>
        <p:spPr>
          <a:xfrm>
            <a:off x="301378" y="2268103"/>
            <a:ext cx="5012493" cy="22467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sk-SK" sz="4000" dirty="0" smtClean="0">
                <a:solidFill>
                  <a:schemeClr val="accent2">
                    <a:lumMod val="50000"/>
                  </a:schemeClr>
                </a:solidFill>
              </a:rPr>
              <a:t>I.E.S. AL- BAYTAR</a:t>
            </a:r>
          </a:p>
          <a:p>
            <a:r>
              <a:rPr lang="es-ES" sz="3200" dirty="0"/>
              <a:t>Arroyo de la Miel, Benalmádena, </a:t>
            </a:r>
            <a:r>
              <a:rPr lang="es-ES" sz="3200" dirty="0" smtClean="0"/>
              <a:t>Málaga</a:t>
            </a:r>
            <a:endParaRPr lang="es-ES" sz="3200" dirty="0"/>
          </a:p>
          <a:p>
            <a:endParaRPr lang="ko-KR" altLang="en-US" sz="3600" dirty="0">
              <a:solidFill>
                <a:schemeClr val="accent2">
                  <a:lumMod val="50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42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12C1853E-FB92-4A2F-9A1D-E9AED3E26E8D}"/>
              </a:ext>
            </a:extLst>
          </p:cNvPr>
          <p:cNvSpPr/>
          <p:nvPr/>
        </p:nvSpPr>
        <p:spPr>
          <a:xfrm>
            <a:off x="3516796" y="1997765"/>
            <a:ext cx="5158408" cy="2862470"/>
          </a:xfrm>
          <a:prstGeom prst="roundRect">
            <a:avLst>
              <a:gd name="adj" fmla="val 9028"/>
            </a:avLst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792A828-FBE5-4422-888E-BA2B903E56AA}"/>
              </a:ext>
            </a:extLst>
          </p:cNvPr>
          <p:cNvSpPr txBox="1"/>
          <p:nvPr/>
        </p:nvSpPr>
        <p:spPr>
          <a:xfrm>
            <a:off x="4239239" y="3012838"/>
            <a:ext cx="3713523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altLang="ko-KR" sz="1100" dirty="0">
                <a:solidFill>
                  <a:schemeClr val="bg1"/>
                </a:solidFill>
                <a:cs typeface="Arial" pitchFamily="34" charset="0"/>
              </a:rPr>
              <a:t>L</a:t>
            </a:r>
            <a:r>
              <a:rPr lang="en-US" altLang="ko-KR" sz="1100" dirty="0">
                <a:solidFill>
                  <a:schemeClr val="bg1"/>
                </a:solidFill>
                <a:cs typeface="Arial" pitchFamily="34" charset="0"/>
              </a:rPr>
              <a:t>OREM IPSUM DOLOR SIT AMET,</a:t>
            </a:r>
          </a:p>
          <a:p>
            <a:pPr algn="ctr"/>
            <a:r>
              <a:rPr lang="en-US" altLang="ko-KR" sz="1100" dirty="0">
                <a:solidFill>
                  <a:schemeClr val="bg1"/>
                </a:solidFill>
                <a:cs typeface="Arial" pitchFamily="34" charset="0"/>
              </a:rPr>
              <a:t>CU USU AGAM INTEGRE IMPEDIT.</a:t>
            </a:r>
            <a:endParaRPr lang="ko-KR" altLang="en-US" sz="11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E2B3045-B97D-4444-99C1-1B1EC2EC69FE}"/>
              </a:ext>
            </a:extLst>
          </p:cNvPr>
          <p:cNvSpPr txBox="1"/>
          <p:nvPr/>
        </p:nvSpPr>
        <p:spPr>
          <a:xfrm>
            <a:off x="4239238" y="2192382"/>
            <a:ext cx="371352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altLang="ko-KR" sz="2400" dirty="0">
                <a:solidFill>
                  <a:schemeClr val="bg1"/>
                </a:solidFill>
                <a:cs typeface="Arial" pitchFamily="34" charset="0"/>
              </a:rPr>
              <a:t>L</a:t>
            </a:r>
            <a:r>
              <a:rPr lang="en-US" altLang="ko-KR" sz="2400" dirty="0">
                <a:solidFill>
                  <a:schemeClr val="bg1"/>
                </a:solidFill>
                <a:cs typeface="Arial" pitchFamily="34" charset="0"/>
              </a:rPr>
              <a:t>OREM IPSUM</a:t>
            </a:r>
          </a:p>
          <a:p>
            <a:pPr algn="ctr"/>
            <a:r>
              <a:rPr lang="en-US" altLang="ko-KR" sz="2400" dirty="0">
                <a:solidFill>
                  <a:schemeClr val="bg1"/>
                </a:solidFill>
                <a:cs typeface="Arial" pitchFamily="34" charset="0"/>
              </a:rPr>
              <a:t>DOLOR SIT AMET, </a:t>
            </a:r>
            <a:endParaRPr lang="ko-KR" altLang="en-US" sz="24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DC6FAAE-C315-429F-A681-8E426436E9F4}"/>
              </a:ext>
            </a:extLst>
          </p:cNvPr>
          <p:cNvSpPr txBox="1"/>
          <p:nvPr/>
        </p:nvSpPr>
        <p:spPr>
          <a:xfrm>
            <a:off x="4005471" y="3545607"/>
            <a:ext cx="41810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 Get a modern PowerPoint  Presentation that is beautifully designed. Easy to change colors, photos and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TextGet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 a modern PowerPoint  Presentation that is beautifully designed.</a:t>
            </a:r>
          </a:p>
        </p:txBody>
      </p:sp>
      <p:sp>
        <p:nvSpPr>
          <p:cNvPr id="75" name="Isosceles Triangle 74">
            <a:extLst>
              <a:ext uri="{FF2B5EF4-FFF2-40B4-BE49-F238E27FC236}">
                <a16:creationId xmlns="" xmlns:a16="http://schemas.microsoft.com/office/drawing/2014/main" id="{AB240998-1B8F-4251-A51D-60C12CE5B087}"/>
              </a:ext>
            </a:extLst>
          </p:cNvPr>
          <p:cNvSpPr/>
          <p:nvPr/>
        </p:nvSpPr>
        <p:spPr>
          <a:xfrm rot="12056913">
            <a:off x="4113637" y="3016984"/>
            <a:ext cx="251202" cy="216553"/>
          </a:xfrm>
          <a:prstGeom prst="triangle">
            <a:avLst/>
          </a:prstGeom>
          <a:solidFill>
            <a:schemeClr val="bg1">
              <a:alpha val="72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7" name="Group 86">
            <a:extLst>
              <a:ext uri="{FF2B5EF4-FFF2-40B4-BE49-F238E27FC236}">
                <a16:creationId xmlns="" xmlns:a16="http://schemas.microsoft.com/office/drawing/2014/main" id="{616DEB64-119C-43A8-85F2-E525ABF1B251}"/>
              </a:ext>
            </a:extLst>
          </p:cNvPr>
          <p:cNvGrpSpPr/>
          <p:nvPr/>
        </p:nvGrpSpPr>
        <p:grpSpPr>
          <a:xfrm>
            <a:off x="196164" y="2113960"/>
            <a:ext cx="2781298" cy="4601643"/>
            <a:chOff x="196164" y="2113960"/>
            <a:chExt cx="2781298" cy="4601643"/>
          </a:xfrm>
        </p:grpSpPr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AE955716-2FFE-4FFF-B299-04C29E568F86}"/>
                </a:ext>
              </a:extLst>
            </p:cNvPr>
            <p:cNvGrpSpPr/>
            <p:nvPr/>
          </p:nvGrpSpPr>
          <p:grpSpPr>
            <a:xfrm flipV="1">
              <a:off x="196164" y="4434413"/>
              <a:ext cx="2781298" cy="2281190"/>
              <a:chOff x="160070" y="163202"/>
              <a:chExt cx="2781298" cy="2281190"/>
            </a:xfrm>
            <a:solidFill>
              <a:schemeClr val="accent1">
                <a:alpha val="40000"/>
              </a:schemeClr>
            </a:solidFill>
          </p:grpSpPr>
          <p:sp>
            <p:nvSpPr>
              <p:cNvPr id="29" name="Freeform: Shape 28">
                <a:extLst>
                  <a:ext uri="{FF2B5EF4-FFF2-40B4-BE49-F238E27FC236}">
                    <a16:creationId xmlns="" xmlns:a16="http://schemas.microsoft.com/office/drawing/2014/main" id="{A1E4B6EB-0FB9-4278-BC87-734DD3EFD559}"/>
                  </a:ext>
                </a:extLst>
              </p:cNvPr>
              <p:cNvSpPr/>
              <p:nvPr/>
            </p:nvSpPr>
            <p:spPr>
              <a:xfrm>
                <a:off x="160070" y="163845"/>
                <a:ext cx="140381" cy="140381"/>
              </a:xfrm>
              <a:custGeom>
                <a:avLst/>
                <a:gdLst>
                  <a:gd name="connsiteX0" fmla="*/ 53340 w 76200"/>
                  <a:gd name="connsiteY0" fmla="*/ 11081 h 76200"/>
                  <a:gd name="connsiteX1" fmla="*/ 42863 w 76200"/>
                  <a:gd name="connsiteY1" fmla="*/ 22511 h 76200"/>
                  <a:gd name="connsiteX2" fmla="*/ 32385 w 76200"/>
                  <a:gd name="connsiteY2" fmla="*/ 11081 h 76200"/>
                  <a:gd name="connsiteX3" fmla="*/ 11430 w 76200"/>
                  <a:gd name="connsiteY3" fmla="*/ 11081 h 76200"/>
                  <a:gd name="connsiteX4" fmla="*/ 11430 w 76200"/>
                  <a:gd name="connsiteY4" fmla="*/ 31083 h 76200"/>
                  <a:gd name="connsiteX5" fmla="*/ 21908 w 76200"/>
                  <a:gd name="connsiteY5" fmla="*/ 41561 h 76200"/>
                  <a:gd name="connsiteX6" fmla="*/ 11430 w 76200"/>
                  <a:gd name="connsiteY6" fmla="*/ 52991 h 76200"/>
                  <a:gd name="connsiteX7" fmla="*/ 11430 w 76200"/>
                  <a:gd name="connsiteY7" fmla="*/ 72993 h 76200"/>
                  <a:gd name="connsiteX8" fmla="*/ 32385 w 76200"/>
                  <a:gd name="connsiteY8" fmla="*/ 73946 h 76200"/>
                  <a:gd name="connsiteX9" fmla="*/ 42863 w 76200"/>
                  <a:gd name="connsiteY9" fmla="*/ 63468 h 76200"/>
                  <a:gd name="connsiteX10" fmla="*/ 53340 w 76200"/>
                  <a:gd name="connsiteY10" fmla="*/ 73946 h 76200"/>
                  <a:gd name="connsiteX11" fmla="*/ 74295 w 76200"/>
                  <a:gd name="connsiteY11" fmla="*/ 73946 h 76200"/>
                  <a:gd name="connsiteX12" fmla="*/ 74295 w 76200"/>
                  <a:gd name="connsiteY12" fmla="*/ 53943 h 76200"/>
                  <a:gd name="connsiteX13" fmla="*/ 63818 w 76200"/>
                  <a:gd name="connsiteY13" fmla="*/ 42513 h 76200"/>
                  <a:gd name="connsiteX14" fmla="*/ 74295 w 76200"/>
                  <a:gd name="connsiteY14" fmla="*/ 32036 h 76200"/>
                  <a:gd name="connsiteX15" fmla="*/ 74295 w 76200"/>
                  <a:gd name="connsiteY15" fmla="*/ 11081 h 76200"/>
                  <a:gd name="connsiteX16" fmla="*/ 53340 w 76200"/>
                  <a:gd name="connsiteY16" fmla="*/ 11081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76200">
                    <a:moveTo>
                      <a:pt x="53340" y="11081"/>
                    </a:moveTo>
                    <a:lnTo>
                      <a:pt x="42863" y="22511"/>
                    </a:lnTo>
                    <a:lnTo>
                      <a:pt x="32385" y="11081"/>
                    </a:lnTo>
                    <a:cubicBezTo>
                      <a:pt x="26670" y="6318"/>
                      <a:pt x="17145" y="6318"/>
                      <a:pt x="11430" y="11081"/>
                    </a:cubicBezTo>
                    <a:cubicBezTo>
                      <a:pt x="5715" y="15843"/>
                      <a:pt x="5715" y="26321"/>
                      <a:pt x="11430" y="31083"/>
                    </a:cubicBezTo>
                    <a:lnTo>
                      <a:pt x="21908" y="41561"/>
                    </a:lnTo>
                    <a:lnTo>
                      <a:pt x="11430" y="52991"/>
                    </a:lnTo>
                    <a:cubicBezTo>
                      <a:pt x="5715" y="58706"/>
                      <a:pt x="5715" y="68231"/>
                      <a:pt x="11430" y="72993"/>
                    </a:cubicBezTo>
                    <a:cubicBezTo>
                      <a:pt x="17145" y="77756"/>
                      <a:pt x="26670" y="79661"/>
                      <a:pt x="32385" y="73946"/>
                    </a:cubicBezTo>
                    <a:lnTo>
                      <a:pt x="42863" y="63468"/>
                    </a:lnTo>
                    <a:lnTo>
                      <a:pt x="53340" y="73946"/>
                    </a:lnTo>
                    <a:cubicBezTo>
                      <a:pt x="59055" y="79661"/>
                      <a:pt x="68580" y="79661"/>
                      <a:pt x="74295" y="73946"/>
                    </a:cubicBezTo>
                    <a:cubicBezTo>
                      <a:pt x="80010" y="68231"/>
                      <a:pt x="80010" y="58706"/>
                      <a:pt x="74295" y="53943"/>
                    </a:cubicBezTo>
                    <a:lnTo>
                      <a:pt x="63818" y="42513"/>
                    </a:lnTo>
                    <a:lnTo>
                      <a:pt x="74295" y="32036"/>
                    </a:lnTo>
                    <a:cubicBezTo>
                      <a:pt x="80010" y="26321"/>
                      <a:pt x="80010" y="16796"/>
                      <a:pt x="74295" y="11081"/>
                    </a:cubicBezTo>
                    <a:cubicBezTo>
                      <a:pt x="68580" y="5366"/>
                      <a:pt x="59055" y="6318"/>
                      <a:pt x="53340" y="1108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="" xmlns:a16="http://schemas.microsoft.com/office/drawing/2014/main" id="{CE0897EB-4451-4ED3-A607-9688F3ACEF47}"/>
                  </a:ext>
                </a:extLst>
              </p:cNvPr>
              <p:cNvSpPr/>
              <p:nvPr/>
            </p:nvSpPr>
            <p:spPr>
              <a:xfrm>
                <a:off x="491721" y="163202"/>
                <a:ext cx="140381" cy="140381"/>
              </a:xfrm>
              <a:custGeom>
                <a:avLst/>
                <a:gdLst>
                  <a:gd name="connsiteX0" fmla="*/ 52388 w 76200"/>
                  <a:gd name="connsiteY0" fmla="*/ 11430 h 76200"/>
                  <a:gd name="connsiteX1" fmla="*/ 41910 w 76200"/>
                  <a:gd name="connsiteY1" fmla="*/ 21908 h 76200"/>
                  <a:gd name="connsiteX2" fmla="*/ 31432 w 76200"/>
                  <a:gd name="connsiteY2" fmla="*/ 11430 h 76200"/>
                  <a:gd name="connsiteX3" fmla="*/ 11430 w 76200"/>
                  <a:gd name="connsiteY3" fmla="*/ 11430 h 76200"/>
                  <a:gd name="connsiteX4" fmla="*/ 11430 w 76200"/>
                  <a:gd name="connsiteY4" fmla="*/ 31433 h 76200"/>
                  <a:gd name="connsiteX5" fmla="*/ 21907 w 76200"/>
                  <a:gd name="connsiteY5" fmla="*/ 41910 h 76200"/>
                  <a:gd name="connsiteX6" fmla="*/ 11430 w 76200"/>
                  <a:gd name="connsiteY6" fmla="*/ 52388 h 76200"/>
                  <a:gd name="connsiteX7" fmla="*/ 11430 w 76200"/>
                  <a:gd name="connsiteY7" fmla="*/ 72390 h 76200"/>
                  <a:gd name="connsiteX8" fmla="*/ 31432 w 76200"/>
                  <a:gd name="connsiteY8" fmla="*/ 72390 h 76200"/>
                  <a:gd name="connsiteX9" fmla="*/ 41910 w 76200"/>
                  <a:gd name="connsiteY9" fmla="*/ 61913 h 76200"/>
                  <a:gd name="connsiteX10" fmla="*/ 52388 w 76200"/>
                  <a:gd name="connsiteY10" fmla="*/ 74295 h 76200"/>
                  <a:gd name="connsiteX11" fmla="*/ 72390 w 76200"/>
                  <a:gd name="connsiteY11" fmla="*/ 74295 h 76200"/>
                  <a:gd name="connsiteX12" fmla="*/ 72390 w 76200"/>
                  <a:gd name="connsiteY12" fmla="*/ 54293 h 76200"/>
                  <a:gd name="connsiteX13" fmla="*/ 61913 w 76200"/>
                  <a:gd name="connsiteY13" fmla="*/ 43815 h 76200"/>
                  <a:gd name="connsiteX14" fmla="*/ 72390 w 76200"/>
                  <a:gd name="connsiteY14" fmla="*/ 33338 h 76200"/>
                  <a:gd name="connsiteX15" fmla="*/ 72390 w 76200"/>
                  <a:gd name="connsiteY15" fmla="*/ 13335 h 76200"/>
                  <a:gd name="connsiteX16" fmla="*/ 52388 w 76200"/>
                  <a:gd name="connsiteY16" fmla="*/ 1143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76200">
                    <a:moveTo>
                      <a:pt x="52388" y="11430"/>
                    </a:moveTo>
                    <a:lnTo>
                      <a:pt x="41910" y="21908"/>
                    </a:lnTo>
                    <a:lnTo>
                      <a:pt x="31432" y="11430"/>
                    </a:lnTo>
                    <a:cubicBezTo>
                      <a:pt x="25717" y="5715"/>
                      <a:pt x="16192" y="5715"/>
                      <a:pt x="11430" y="11430"/>
                    </a:cubicBezTo>
                    <a:cubicBezTo>
                      <a:pt x="5715" y="17145"/>
                      <a:pt x="5715" y="26670"/>
                      <a:pt x="11430" y="31433"/>
                    </a:cubicBezTo>
                    <a:lnTo>
                      <a:pt x="21907" y="41910"/>
                    </a:lnTo>
                    <a:lnTo>
                      <a:pt x="11430" y="52388"/>
                    </a:lnTo>
                    <a:cubicBezTo>
                      <a:pt x="5715" y="58103"/>
                      <a:pt x="5715" y="67628"/>
                      <a:pt x="11430" y="72390"/>
                    </a:cubicBezTo>
                    <a:cubicBezTo>
                      <a:pt x="17145" y="78105"/>
                      <a:pt x="26670" y="78105"/>
                      <a:pt x="31432" y="72390"/>
                    </a:cubicBezTo>
                    <a:lnTo>
                      <a:pt x="41910" y="61913"/>
                    </a:lnTo>
                    <a:lnTo>
                      <a:pt x="52388" y="74295"/>
                    </a:lnTo>
                    <a:cubicBezTo>
                      <a:pt x="58103" y="80010"/>
                      <a:pt x="67628" y="80010"/>
                      <a:pt x="72390" y="74295"/>
                    </a:cubicBezTo>
                    <a:cubicBezTo>
                      <a:pt x="77153" y="68580"/>
                      <a:pt x="78105" y="59055"/>
                      <a:pt x="72390" y="54293"/>
                    </a:cubicBezTo>
                    <a:lnTo>
                      <a:pt x="61913" y="43815"/>
                    </a:lnTo>
                    <a:lnTo>
                      <a:pt x="72390" y="33338"/>
                    </a:lnTo>
                    <a:cubicBezTo>
                      <a:pt x="78105" y="27623"/>
                      <a:pt x="78105" y="18098"/>
                      <a:pt x="72390" y="13335"/>
                    </a:cubicBezTo>
                    <a:cubicBezTo>
                      <a:pt x="66675" y="8573"/>
                      <a:pt x="58103" y="6668"/>
                      <a:pt x="52388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="" xmlns:a16="http://schemas.microsoft.com/office/drawing/2014/main" id="{7B157662-DF32-493D-9D1E-7355002AAC8A}"/>
                  </a:ext>
                </a:extLst>
              </p:cNvPr>
              <p:cNvSpPr/>
              <p:nvPr/>
            </p:nvSpPr>
            <p:spPr>
              <a:xfrm>
                <a:off x="821614" y="163202"/>
                <a:ext cx="140381" cy="140381"/>
              </a:xfrm>
              <a:custGeom>
                <a:avLst/>
                <a:gdLst>
                  <a:gd name="connsiteX0" fmla="*/ 52388 w 76200"/>
                  <a:gd name="connsiteY0" fmla="*/ 11430 h 76200"/>
                  <a:gd name="connsiteX1" fmla="*/ 41910 w 76200"/>
                  <a:gd name="connsiteY1" fmla="*/ 21908 h 76200"/>
                  <a:gd name="connsiteX2" fmla="*/ 31433 w 76200"/>
                  <a:gd name="connsiteY2" fmla="*/ 11430 h 76200"/>
                  <a:gd name="connsiteX3" fmla="*/ 11430 w 76200"/>
                  <a:gd name="connsiteY3" fmla="*/ 11430 h 76200"/>
                  <a:gd name="connsiteX4" fmla="*/ 11430 w 76200"/>
                  <a:gd name="connsiteY4" fmla="*/ 31433 h 76200"/>
                  <a:gd name="connsiteX5" fmla="*/ 21908 w 76200"/>
                  <a:gd name="connsiteY5" fmla="*/ 41910 h 76200"/>
                  <a:gd name="connsiteX6" fmla="*/ 11430 w 76200"/>
                  <a:gd name="connsiteY6" fmla="*/ 52388 h 76200"/>
                  <a:gd name="connsiteX7" fmla="*/ 11430 w 76200"/>
                  <a:gd name="connsiteY7" fmla="*/ 72390 h 76200"/>
                  <a:gd name="connsiteX8" fmla="*/ 31433 w 76200"/>
                  <a:gd name="connsiteY8" fmla="*/ 72390 h 76200"/>
                  <a:gd name="connsiteX9" fmla="*/ 41910 w 76200"/>
                  <a:gd name="connsiteY9" fmla="*/ 61913 h 76200"/>
                  <a:gd name="connsiteX10" fmla="*/ 52388 w 76200"/>
                  <a:gd name="connsiteY10" fmla="*/ 74295 h 76200"/>
                  <a:gd name="connsiteX11" fmla="*/ 73342 w 76200"/>
                  <a:gd name="connsiteY11" fmla="*/ 74295 h 76200"/>
                  <a:gd name="connsiteX12" fmla="*/ 73342 w 76200"/>
                  <a:gd name="connsiteY12" fmla="*/ 54293 h 76200"/>
                  <a:gd name="connsiteX13" fmla="*/ 62865 w 76200"/>
                  <a:gd name="connsiteY13" fmla="*/ 43815 h 76200"/>
                  <a:gd name="connsiteX14" fmla="*/ 73342 w 76200"/>
                  <a:gd name="connsiteY14" fmla="*/ 33338 h 76200"/>
                  <a:gd name="connsiteX15" fmla="*/ 73342 w 76200"/>
                  <a:gd name="connsiteY15" fmla="*/ 13335 h 76200"/>
                  <a:gd name="connsiteX16" fmla="*/ 52388 w 76200"/>
                  <a:gd name="connsiteY16" fmla="*/ 1143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76200">
                    <a:moveTo>
                      <a:pt x="52388" y="11430"/>
                    </a:moveTo>
                    <a:lnTo>
                      <a:pt x="41910" y="21908"/>
                    </a:lnTo>
                    <a:lnTo>
                      <a:pt x="31433" y="11430"/>
                    </a:lnTo>
                    <a:cubicBezTo>
                      <a:pt x="25717" y="5715"/>
                      <a:pt x="16192" y="5715"/>
                      <a:pt x="11430" y="11430"/>
                    </a:cubicBezTo>
                    <a:cubicBezTo>
                      <a:pt x="6667" y="17145"/>
                      <a:pt x="5715" y="26670"/>
                      <a:pt x="11430" y="31433"/>
                    </a:cubicBezTo>
                    <a:lnTo>
                      <a:pt x="21908" y="41910"/>
                    </a:lnTo>
                    <a:lnTo>
                      <a:pt x="11430" y="52388"/>
                    </a:lnTo>
                    <a:cubicBezTo>
                      <a:pt x="5715" y="58103"/>
                      <a:pt x="5715" y="67628"/>
                      <a:pt x="11430" y="72390"/>
                    </a:cubicBezTo>
                    <a:cubicBezTo>
                      <a:pt x="17145" y="77153"/>
                      <a:pt x="26670" y="78105"/>
                      <a:pt x="31433" y="72390"/>
                    </a:cubicBezTo>
                    <a:lnTo>
                      <a:pt x="41910" y="61913"/>
                    </a:lnTo>
                    <a:lnTo>
                      <a:pt x="52388" y="74295"/>
                    </a:lnTo>
                    <a:cubicBezTo>
                      <a:pt x="58103" y="80010"/>
                      <a:pt x="67628" y="80010"/>
                      <a:pt x="73342" y="74295"/>
                    </a:cubicBezTo>
                    <a:cubicBezTo>
                      <a:pt x="79058" y="68580"/>
                      <a:pt x="79058" y="59055"/>
                      <a:pt x="73342" y="54293"/>
                    </a:cubicBezTo>
                    <a:lnTo>
                      <a:pt x="62865" y="43815"/>
                    </a:lnTo>
                    <a:lnTo>
                      <a:pt x="73342" y="33338"/>
                    </a:lnTo>
                    <a:cubicBezTo>
                      <a:pt x="79058" y="27623"/>
                      <a:pt x="79058" y="18098"/>
                      <a:pt x="73342" y="13335"/>
                    </a:cubicBezTo>
                    <a:cubicBezTo>
                      <a:pt x="67628" y="6668"/>
                      <a:pt x="58103" y="6668"/>
                      <a:pt x="52388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="" xmlns:a16="http://schemas.microsoft.com/office/drawing/2014/main" id="{0B93DCD5-11D6-4B5B-A888-F70430F535AB}"/>
                  </a:ext>
                </a:extLst>
              </p:cNvPr>
              <p:cNvSpPr/>
              <p:nvPr/>
            </p:nvSpPr>
            <p:spPr>
              <a:xfrm>
                <a:off x="1151509" y="163202"/>
                <a:ext cx="140381" cy="140381"/>
              </a:xfrm>
              <a:custGeom>
                <a:avLst/>
                <a:gdLst>
                  <a:gd name="connsiteX0" fmla="*/ 52388 w 76200"/>
                  <a:gd name="connsiteY0" fmla="*/ 11430 h 76200"/>
                  <a:gd name="connsiteX1" fmla="*/ 41910 w 76200"/>
                  <a:gd name="connsiteY1" fmla="*/ 21908 h 76200"/>
                  <a:gd name="connsiteX2" fmla="*/ 31433 w 76200"/>
                  <a:gd name="connsiteY2" fmla="*/ 11430 h 76200"/>
                  <a:gd name="connsiteX3" fmla="*/ 11430 w 76200"/>
                  <a:gd name="connsiteY3" fmla="*/ 11430 h 76200"/>
                  <a:gd name="connsiteX4" fmla="*/ 11430 w 76200"/>
                  <a:gd name="connsiteY4" fmla="*/ 31433 h 76200"/>
                  <a:gd name="connsiteX5" fmla="*/ 21908 w 76200"/>
                  <a:gd name="connsiteY5" fmla="*/ 42863 h 76200"/>
                  <a:gd name="connsiteX6" fmla="*/ 11430 w 76200"/>
                  <a:gd name="connsiteY6" fmla="*/ 53340 h 76200"/>
                  <a:gd name="connsiteX7" fmla="*/ 11430 w 76200"/>
                  <a:gd name="connsiteY7" fmla="*/ 73343 h 76200"/>
                  <a:gd name="connsiteX8" fmla="*/ 31433 w 76200"/>
                  <a:gd name="connsiteY8" fmla="*/ 73343 h 76200"/>
                  <a:gd name="connsiteX9" fmla="*/ 41910 w 76200"/>
                  <a:gd name="connsiteY9" fmla="*/ 62865 h 76200"/>
                  <a:gd name="connsiteX10" fmla="*/ 52388 w 76200"/>
                  <a:gd name="connsiteY10" fmla="*/ 74295 h 76200"/>
                  <a:gd name="connsiteX11" fmla="*/ 72390 w 76200"/>
                  <a:gd name="connsiteY11" fmla="*/ 74295 h 76200"/>
                  <a:gd name="connsiteX12" fmla="*/ 72390 w 76200"/>
                  <a:gd name="connsiteY12" fmla="*/ 54293 h 76200"/>
                  <a:gd name="connsiteX13" fmla="*/ 61913 w 76200"/>
                  <a:gd name="connsiteY13" fmla="*/ 43815 h 76200"/>
                  <a:gd name="connsiteX14" fmla="*/ 72390 w 76200"/>
                  <a:gd name="connsiteY14" fmla="*/ 33338 h 76200"/>
                  <a:gd name="connsiteX15" fmla="*/ 73343 w 76200"/>
                  <a:gd name="connsiteY15" fmla="*/ 11430 h 76200"/>
                  <a:gd name="connsiteX16" fmla="*/ 52388 w 76200"/>
                  <a:gd name="connsiteY16" fmla="*/ 1143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76200">
                    <a:moveTo>
                      <a:pt x="52388" y="11430"/>
                    </a:moveTo>
                    <a:lnTo>
                      <a:pt x="41910" y="21908"/>
                    </a:lnTo>
                    <a:lnTo>
                      <a:pt x="31433" y="11430"/>
                    </a:lnTo>
                    <a:cubicBezTo>
                      <a:pt x="25718" y="5715"/>
                      <a:pt x="16193" y="5715"/>
                      <a:pt x="11430" y="11430"/>
                    </a:cubicBezTo>
                    <a:cubicBezTo>
                      <a:pt x="6668" y="17145"/>
                      <a:pt x="5715" y="26670"/>
                      <a:pt x="11430" y="31433"/>
                    </a:cubicBezTo>
                    <a:lnTo>
                      <a:pt x="21908" y="42863"/>
                    </a:lnTo>
                    <a:lnTo>
                      <a:pt x="11430" y="53340"/>
                    </a:lnTo>
                    <a:cubicBezTo>
                      <a:pt x="5715" y="59055"/>
                      <a:pt x="5715" y="68580"/>
                      <a:pt x="11430" y="73343"/>
                    </a:cubicBezTo>
                    <a:cubicBezTo>
                      <a:pt x="17145" y="78105"/>
                      <a:pt x="26670" y="79058"/>
                      <a:pt x="31433" y="73343"/>
                    </a:cubicBezTo>
                    <a:lnTo>
                      <a:pt x="41910" y="62865"/>
                    </a:lnTo>
                    <a:lnTo>
                      <a:pt x="52388" y="74295"/>
                    </a:lnTo>
                    <a:cubicBezTo>
                      <a:pt x="58102" y="80010"/>
                      <a:pt x="67627" y="80010"/>
                      <a:pt x="72390" y="74295"/>
                    </a:cubicBezTo>
                    <a:cubicBezTo>
                      <a:pt x="78105" y="68580"/>
                      <a:pt x="78105" y="59055"/>
                      <a:pt x="72390" y="54293"/>
                    </a:cubicBezTo>
                    <a:lnTo>
                      <a:pt x="61913" y="43815"/>
                    </a:lnTo>
                    <a:lnTo>
                      <a:pt x="72390" y="33338"/>
                    </a:lnTo>
                    <a:cubicBezTo>
                      <a:pt x="79058" y="26670"/>
                      <a:pt x="79058" y="17145"/>
                      <a:pt x="73343" y="11430"/>
                    </a:cubicBezTo>
                    <a:cubicBezTo>
                      <a:pt x="67627" y="6668"/>
                      <a:pt x="58102" y="6668"/>
                      <a:pt x="52388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="" xmlns:a16="http://schemas.microsoft.com/office/drawing/2014/main" id="{E98044AF-A097-4D3D-BD42-6ABCBB2E7A60}"/>
                  </a:ext>
                </a:extLst>
              </p:cNvPr>
              <p:cNvSpPr/>
              <p:nvPr/>
            </p:nvSpPr>
            <p:spPr>
              <a:xfrm>
                <a:off x="1481405" y="163202"/>
                <a:ext cx="140381" cy="140381"/>
              </a:xfrm>
              <a:custGeom>
                <a:avLst/>
                <a:gdLst>
                  <a:gd name="connsiteX0" fmla="*/ 52388 w 76200"/>
                  <a:gd name="connsiteY0" fmla="*/ 11430 h 76200"/>
                  <a:gd name="connsiteX1" fmla="*/ 41910 w 76200"/>
                  <a:gd name="connsiteY1" fmla="*/ 21908 h 76200"/>
                  <a:gd name="connsiteX2" fmla="*/ 31433 w 76200"/>
                  <a:gd name="connsiteY2" fmla="*/ 11430 h 76200"/>
                  <a:gd name="connsiteX3" fmla="*/ 11430 w 76200"/>
                  <a:gd name="connsiteY3" fmla="*/ 11430 h 76200"/>
                  <a:gd name="connsiteX4" fmla="*/ 11430 w 76200"/>
                  <a:gd name="connsiteY4" fmla="*/ 31433 h 76200"/>
                  <a:gd name="connsiteX5" fmla="*/ 21908 w 76200"/>
                  <a:gd name="connsiteY5" fmla="*/ 41910 h 76200"/>
                  <a:gd name="connsiteX6" fmla="*/ 11430 w 76200"/>
                  <a:gd name="connsiteY6" fmla="*/ 52388 h 76200"/>
                  <a:gd name="connsiteX7" fmla="*/ 11430 w 76200"/>
                  <a:gd name="connsiteY7" fmla="*/ 72390 h 76200"/>
                  <a:gd name="connsiteX8" fmla="*/ 31433 w 76200"/>
                  <a:gd name="connsiteY8" fmla="*/ 72390 h 76200"/>
                  <a:gd name="connsiteX9" fmla="*/ 41910 w 76200"/>
                  <a:gd name="connsiteY9" fmla="*/ 61913 h 76200"/>
                  <a:gd name="connsiteX10" fmla="*/ 52388 w 76200"/>
                  <a:gd name="connsiteY10" fmla="*/ 74295 h 76200"/>
                  <a:gd name="connsiteX11" fmla="*/ 72390 w 76200"/>
                  <a:gd name="connsiteY11" fmla="*/ 74295 h 76200"/>
                  <a:gd name="connsiteX12" fmla="*/ 72390 w 76200"/>
                  <a:gd name="connsiteY12" fmla="*/ 54293 h 76200"/>
                  <a:gd name="connsiteX13" fmla="*/ 61913 w 76200"/>
                  <a:gd name="connsiteY13" fmla="*/ 43815 h 76200"/>
                  <a:gd name="connsiteX14" fmla="*/ 72390 w 76200"/>
                  <a:gd name="connsiteY14" fmla="*/ 33338 h 76200"/>
                  <a:gd name="connsiteX15" fmla="*/ 72390 w 76200"/>
                  <a:gd name="connsiteY15" fmla="*/ 13335 h 76200"/>
                  <a:gd name="connsiteX16" fmla="*/ 52388 w 76200"/>
                  <a:gd name="connsiteY16" fmla="*/ 1143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76200">
                    <a:moveTo>
                      <a:pt x="52388" y="11430"/>
                    </a:moveTo>
                    <a:lnTo>
                      <a:pt x="41910" y="21908"/>
                    </a:lnTo>
                    <a:lnTo>
                      <a:pt x="31433" y="11430"/>
                    </a:lnTo>
                    <a:cubicBezTo>
                      <a:pt x="25717" y="5715"/>
                      <a:pt x="16192" y="5715"/>
                      <a:pt x="11430" y="11430"/>
                    </a:cubicBezTo>
                    <a:cubicBezTo>
                      <a:pt x="5715" y="17145"/>
                      <a:pt x="5715" y="26670"/>
                      <a:pt x="11430" y="31433"/>
                    </a:cubicBezTo>
                    <a:lnTo>
                      <a:pt x="21908" y="41910"/>
                    </a:lnTo>
                    <a:lnTo>
                      <a:pt x="11430" y="52388"/>
                    </a:lnTo>
                    <a:cubicBezTo>
                      <a:pt x="5715" y="58103"/>
                      <a:pt x="5715" y="67628"/>
                      <a:pt x="11430" y="72390"/>
                    </a:cubicBezTo>
                    <a:cubicBezTo>
                      <a:pt x="17145" y="78105"/>
                      <a:pt x="26670" y="78105"/>
                      <a:pt x="31433" y="72390"/>
                    </a:cubicBezTo>
                    <a:lnTo>
                      <a:pt x="41910" y="61913"/>
                    </a:lnTo>
                    <a:lnTo>
                      <a:pt x="52388" y="74295"/>
                    </a:lnTo>
                    <a:cubicBezTo>
                      <a:pt x="58103" y="80010"/>
                      <a:pt x="67628" y="80010"/>
                      <a:pt x="72390" y="74295"/>
                    </a:cubicBezTo>
                    <a:cubicBezTo>
                      <a:pt x="77153" y="68580"/>
                      <a:pt x="78105" y="59055"/>
                      <a:pt x="72390" y="54293"/>
                    </a:cubicBezTo>
                    <a:lnTo>
                      <a:pt x="61913" y="43815"/>
                    </a:lnTo>
                    <a:lnTo>
                      <a:pt x="72390" y="33338"/>
                    </a:lnTo>
                    <a:cubicBezTo>
                      <a:pt x="78105" y="27623"/>
                      <a:pt x="78105" y="18098"/>
                      <a:pt x="72390" y="13335"/>
                    </a:cubicBezTo>
                    <a:cubicBezTo>
                      <a:pt x="66675" y="8573"/>
                      <a:pt x="58103" y="6668"/>
                      <a:pt x="52388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="" xmlns:a16="http://schemas.microsoft.com/office/drawing/2014/main" id="{9EA2B5FF-E461-4DDC-AFFC-A3AAEF81F276}"/>
                  </a:ext>
                </a:extLst>
              </p:cNvPr>
              <p:cNvSpPr/>
              <p:nvPr/>
            </p:nvSpPr>
            <p:spPr>
              <a:xfrm>
                <a:off x="1813055" y="163202"/>
                <a:ext cx="140381" cy="140381"/>
              </a:xfrm>
              <a:custGeom>
                <a:avLst/>
                <a:gdLst>
                  <a:gd name="connsiteX0" fmla="*/ 52388 w 76200"/>
                  <a:gd name="connsiteY0" fmla="*/ 11430 h 76200"/>
                  <a:gd name="connsiteX1" fmla="*/ 41910 w 76200"/>
                  <a:gd name="connsiteY1" fmla="*/ 21908 h 76200"/>
                  <a:gd name="connsiteX2" fmla="*/ 31432 w 76200"/>
                  <a:gd name="connsiteY2" fmla="*/ 11430 h 76200"/>
                  <a:gd name="connsiteX3" fmla="*/ 11430 w 76200"/>
                  <a:gd name="connsiteY3" fmla="*/ 11430 h 76200"/>
                  <a:gd name="connsiteX4" fmla="*/ 11430 w 76200"/>
                  <a:gd name="connsiteY4" fmla="*/ 31433 h 76200"/>
                  <a:gd name="connsiteX5" fmla="*/ 21907 w 76200"/>
                  <a:gd name="connsiteY5" fmla="*/ 41910 h 76200"/>
                  <a:gd name="connsiteX6" fmla="*/ 11430 w 76200"/>
                  <a:gd name="connsiteY6" fmla="*/ 52388 h 76200"/>
                  <a:gd name="connsiteX7" fmla="*/ 11430 w 76200"/>
                  <a:gd name="connsiteY7" fmla="*/ 72390 h 76200"/>
                  <a:gd name="connsiteX8" fmla="*/ 31432 w 76200"/>
                  <a:gd name="connsiteY8" fmla="*/ 72390 h 76200"/>
                  <a:gd name="connsiteX9" fmla="*/ 41910 w 76200"/>
                  <a:gd name="connsiteY9" fmla="*/ 61913 h 76200"/>
                  <a:gd name="connsiteX10" fmla="*/ 52388 w 76200"/>
                  <a:gd name="connsiteY10" fmla="*/ 74295 h 76200"/>
                  <a:gd name="connsiteX11" fmla="*/ 72390 w 76200"/>
                  <a:gd name="connsiteY11" fmla="*/ 74295 h 76200"/>
                  <a:gd name="connsiteX12" fmla="*/ 72390 w 76200"/>
                  <a:gd name="connsiteY12" fmla="*/ 54293 h 76200"/>
                  <a:gd name="connsiteX13" fmla="*/ 61913 w 76200"/>
                  <a:gd name="connsiteY13" fmla="*/ 43815 h 76200"/>
                  <a:gd name="connsiteX14" fmla="*/ 72390 w 76200"/>
                  <a:gd name="connsiteY14" fmla="*/ 33338 h 76200"/>
                  <a:gd name="connsiteX15" fmla="*/ 72390 w 76200"/>
                  <a:gd name="connsiteY15" fmla="*/ 13335 h 76200"/>
                  <a:gd name="connsiteX16" fmla="*/ 52388 w 76200"/>
                  <a:gd name="connsiteY16" fmla="*/ 1143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76200">
                    <a:moveTo>
                      <a:pt x="52388" y="11430"/>
                    </a:moveTo>
                    <a:lnTo>
                      <a:pt x="41910" y="21908"/>
                    </a:lnTo>
                    <a:lnTo>
                      <a:pt x="31432" y="11430"/>
                    </a:lnTo>
                    <a:cubicBezTo>
                      <a:pt x="25717" y="5715"/>
                      <a:pt x="16192" y="5715"/>
                      <a:pt x="11430" y="11430"/>
                    </a:cubicBezTo>
                    <a:cubicBezTo>
                      <a:pt x="6667" y="17145"/>
                      <a:pt x="5715" y="26670"/>
                      <a:pt x="11430" y="31433"/>
                    </a:cubicBezTo>
                    <a:lnTo>
                      <a:pt x="21907" y="41910"/>
                    </a:lnTo>
                    <a:lnTo>
                      <a:pt x="11430" y="52388"/>
                    </a:lnTo>
                    <a:cubicBezTo>
                      <a:pt x="5715" y="58103"/>
                      <a:pt x="5715" y="67628"/>
                      <a:pt x="11430" y="72390"/>
                    </a:cubicBezTo>
                    <a:cubicBezTo>
                      <a:pt x="17145" y="78105"/>
                      <a:pt x="26670" y="78105"/>
                      <a:pt x="31432" y="72390"/>
                    </a:cubicBezTo>
                    <a:lnTo>
                      <a:pt x="41910" y="61913"/>
                    </a:lnTo>
                    <a:lnTo>
                      <a:pt x="52388" y="74295"/>
                    </a:lnTo>
                    <a:cubicBezTo>
                      <a:pt x="58103" y="80010"/>
                      <a:pt x="67628" y="80010"/>
                      <a:pt x="72390" y="74295"/>
                    </a:cubicBezTo>
                    <a:cubicBezTo>
                      <a:pt x="77153" y="68580"/>
                      <a:pt x="78105" y="59055"/>
                      <a:pt x="72390" y="54293"/>
                    </a:cubicBezTo>
                    <a:lnTo>
                      <a:pt x="61913" y="43815"/>
                    </a:lnTo>
                    <a:lnTo>
                      <a:pt x="72390" y="33338"/>
                    </a:lnTo>
                    <a:cubicBezTo>
                      <a:pt x="78105" y="27623"/>
                      <a:pt x="78105" y="18098"/>
                      <a:pt x="72390" y="13335"/>
                    </a:cubicBezTo>
                    <a:cubicBezTo>
                      <a:pt x="66675" y="8573"/>
                      <a:pt x="57150" y="6668"/>
                      <a:pt x="52388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="" xmlns:a16="http://schemas.microsoft.com/office/drawing/2014/main" id="{FAAFB775-A8C1-434B-9FAB-4957121B4AA8}"/>
                  </a:ext>
                </a:extLst>
              </p:cNvPr>
              <p:cNvSpPr/>
              <p:nvPr/>
            </p:nvSpPr>
            <p:spPr>
              <a:xfrm>
                <a:off x="2142951" y="163202"/>
                <a:ext cx="140381" cy="140381"/>
              </a:xfrm>
              <a:custGeom>
                <a:avLst/>
                <a:gdLst>
                  <a:gd name="connsiteX0" fmla="*/ 52387 w 76200"/>
                  <a:gd name="connsiteY0" fmla="*/ 11430 h 76200"/>
                  <a:gd name="connsiteX1" fmla="*/ 41910 w 76200"/>
                  <a:gd name="connsiteY1" fmla="*/ 21908 h 76200"/>
                  <a:gd name="connsiteX2" fmla="*/ 31432 w 76200"/>
                  <a:gd name="connsiteY2" fmla="*/ 11430 h 76200"/>
                  <a:gd name="connsiteX3" fmla="*/ 11430 w 76200"/>
                  <a:gd name="connsiteY3" fmla="*/ 11430 h 76200"/>
                  <a:gd name="connsiteX4" fmla="*/ 11430 w 76200"/>
                  <a:gd name="connsiteY4" fmla="*/ 31433 h 76200"/>
                  <a:gd name="connsiteX5" fmla="*/ 21907 w 76200"/>
                  <a:gd name="connsiteY5" fmla="*/ 41910 h 76200"/>
                  <a:gd name="connsiteX6" fmla="*/ 11430 w 76200"/>
                  <a:gd name="connsiteY6" fmla="*/ 52388 h 76200"/>
                  <a:gd name="connsiteX7" fmla="*/ 11430 w 76200"/>
                  <a:gd name="connsiteY7" fmla="*/ 72390 h 76200"/>
                  <a:gd name="connsiteX8" fmla="*/ 31432 w 76200"/>
                  <a:gd name="connsiteY8" fmla="*/ 72390 h 76200"/>
                  <a:gd name="connsiteX9" fmla="*/ 41910 w 76200"/>
                  <a:gd name="connsiteY9" fmla="*/ 61913 h 76200"/>
                  <a:gd name="connsiteX10" fmla="*/ 52387 w 76200"/>
                  <a:gd name="connsiteY10" fmla="*/ 72390 h 76200"/>
                  <a:gd name="connsiteX11" fmla="*/ 72390 w 76200"/>
                  <a:gd name="connsiteY11" fmla="*/ 72390 h 76200"/>
                  <a:gd name="connsiteX12" fmla="*/ 72390 w 76200"/>
                  <a:gd name="connsiteY12" fmla="*/ 52388 h 76200"/>
                  <a:gd name="connsiteX13" fmla="*/ 61912 w 76200"/>
                  <a:gd name="connsiteY13" fmla="*/ 41910 h 76200"/>
                  <a:gd name="connsiteX14" fmla="*/ 72390 w 76200"/>
                  <a:gd name="connsiteY14" fmla="*/ 31433 h 76200"/>
                  <a:gd name="connsiteX15" fmla="*/ 72390 w 76200"/>
                  <a:gd name="connsiteY15" fmla="*/ 11430 h 76200"/>
                  <a:gd name="connsiteX16" fmla="*/ 52387 w 76200"/>
                  <a:gd name="connsiteY16" fmla="*/ 1143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76200">
                    <a:moveTo>
                      <a:pt x="52387" y="11430"/>
                    </a:moveTo>
                    <a:lnTo>
                      <a:pt x="41910" y="21908"/>
                    </a:lnTo>
                    <a:lnTo>
                      <a:pt x="31432" y="11430"/>
                    </a:lnTo>
                    <a:cubicBezTo>
                      <a:pt x="25717" y="5715"/>
                      <a:pt x="16192" y="5715"/>
                      <a:pt x="11430" y="11430"/>
                    </a:cubicBezTo>
                    <a:cubicBezTo>
                      <a:pt x="5715" y="17145"/>
                      <a:pt x="5715" y="26670"/>
                      <a:pt x="11430" y="31433"/>
                    </a:cubicBezTo>
                    <a:lnTo>
                      <a:pt x="21907" y="41910"/>
                    </a:lnTo>
                    <a:lnTo>
                      <a:pt x="11430" y="52388"/>
                    </a:lnTo>
                    <a:cubicBezTo>
                      <a:pt x="5715" y="58103"/>
                      <a:pt x="5715" y="67628"/>
                      <a:pt x="11430" y="72390"/>
                    </a:cubicBezTo>
                    <a:cubicBezTo>
                      <a:pt x="17145" y="78105"/>
                      <a:pt x="26670" y="78105"/>
                      <a:pt x="31432" y="72390"/>
                    </a:cubicBezTo>
                    <a:lnTo>
                      <a:pt x="41910" y="61913"/>
                    </a:lnTo>
                    <a:lnTo>
                      <a:pt x="52387" y="72390"/>
                    </a:lnTo>
                    <a:cubicBezTo>
                      <a:pt x="58103" y="78105"/>
                      <a:pt x="67628" y="78105"/>
                      <a:pt x="72390" y="72390"/>
                    </a:cubicBezTo>
                    <a:cubicBezTo>
                      <a:pt x="78105" y="66675"/>
                      <a:pt x="78105" y="57150"/>
                      <a:pt x="72390" y="52388"/>
                    </a:cubicBezTo>
                    <a:lnTo>
                      <a:pt x="61912" y="41910"/>
                    </a:lnTo>
                    <a:lnTo>
                      <a:pt x="72390" y="31433"/>
                    </a:lnTo>
                    <a:cubicBezTo>
                      <a:pt x="78105" y="25718"/>
                      <a:pt x="78105" y="16193"/>
                      <a:pt x="72390" y="11430"/>
                    </a:cubicBezTo>
                    <a:cubicBezTo>
                      <a:pt x="66675" y="6668"/>
                      <a:pt x="58103" y="6668"/>
                      <a:pt x="52387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="" xmlns:a16="http://schemas.microsoft.com/office/drawing/2014/main" id="{39FC1950-9819-4162-ACD6-835612DB2142}"/>
                  </a:ext>
                </a:extLst>
              </p:cNvPr>
              <p:cNvSpPr/>
              <p:nvPr/>
            </p:nvSpPr>
            <p:spPr>
              <a:xfrm>
                <a:off x="2472846" y="163202"/>
                <a:ext cx="140381" cy="140381"/>
              </a:xfrm>
              <a:custGeom>
                <a:avLst/>
                <a:gdLst>
                  <a:gd name="connsiteX0" fmla="*/ 52387 w 76200"/>
                  <a:gd name="connsiteY0" fmla="*/ 11430 h 76200"/>
                  <a:gd name="connsiteX1" fmla="*/ 41910 w 76200"/>
                  <a:gd name="connsiteY1" fmla="*/ 21908 h 76200"/>
                  <a:gd name="connsiteX2" fmla="*/ 31432 w 76200"/>
                  <a:gd name="connsiteY2" fmla="*/ 11430 h 76200"/>
                  <a:gd name="connsiteX3" fmla="*/ 11430 w 76200"/>
                  <a:gd name="connsiteY3" fmla="*/ 11430 h 76200"/>
                  <a:gd name="connsiteX4" fmla="*/ 11430 w 76200"/>
                  <a:gd name="connsiteY4" fmla="*/ 31433 h 76200"/>
                  <a:gd name="connsiteX5" fmla="*/ 21907 w 76200"/>
                  <a:gd name="connsiteY5" fmla="*/ 41910 h 76200"/>
                  <a:gd name="connsiteX6" fmla="*/ 11430 w 76200"/>
                  <a:gd name="connsiteY6" fmla="*/ 52388 h 76200"/>
                  <a:gd name="connsiteX7" fmla="*/ 11430 w 76200"/>
                  <a:gd name="connsiteY7" fmla="*/ 72390 h 76200"/>
                  <a:gd name="connsiteX8" fmla="*/ 31432 w 76200"/>
                  <a:gd name="connsiteY8" fmla="*/ 72390 h 76200"/>
                  <a:gd name="connsiteX9" fmla="*/ 41910 w 76200"/>
                  <a:gd name="connsiteY9" fmla="*/ 61913 h 76200"/>
                  <a:gd name="connsiteX10" fmla="*/ 52387 w 76200"/>
                  <a:gd name="connsiteY10" fmla="*/ 72390 h 76200"/>
                  <a:gd name="connsiteX11" fmla="*/ 72390 w 76200"/>
                  <a:gd name="connsiteY11" fmla="*/ 72390 h 76200"/>
                  <a:gd name="connsiteX12" fmla="*/ 72390 w 76200"/>
                  <a:gd name="connsiteY12" fmla="*/ 52388 h 76200"/>
                  <a:gd name="connsiteX13" fmla="*/ 61912 w 76200"/>
                  <a:gd name="connsiteY13" fmla="*/ 41910 h 76200"/>
                  <a:gd name="connsiteX14" fmla="*/ 72390 w 76200"/>
                  <a:gd name="connsiteY14" fmla="*/ 31433 h 76200"/>
                  <a:gd name="connsiteX15" fmla="*/ 72390 w 76200"/>
                  <a:gd name="connsiteY15" fmla="*/ 11430 h 76200"/>
                  <a:gd name="connsiteX16" fmla="*/ 52387 w 76200"/>
                  <a:gd name="connsiteY16" fmla="*/ 1143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76200">
                    <a:moveTo>
                      <a:pt x="52387" y="11430"/>
                    </a:moveTo>
                    <a:lnTo>
                      <a:pt x="41910" y="21908"/>
                    </a:lnTo>
                    <a:lnTo>
                      <a:pt x="31432" y="11430"/>
                    </a:lnTo>
                    <a:cubicBezTo>
                      <a:pt x="25717" y="5715"/>
                      <a:pt x="16192" y="5715"/>
                      <a:pt x="11430" y="11430"/>
                    </a:cubicBezTo>
                    <a:cubicBezTo>
                      <a:pt x="5715" y="17145"/>
                      <a:pt x="5715" y="26670"/>
                      <a:pt x="11430" y="31433"/>
                    </a:cubicBezTo>
                    <a:lnTo>
                      <a:pt x="21907" y="41910"/>
                    </a:lnTo>
                    <a:lnTo>
                      <a:pt x="11430" y="52388"/>
                    </a:lnTo>
                    <a:cubicBezTo>
                      <a:pt x="5715" y="58103"/>
                      <a:pt x="5715" y="67628"/>
                      <a:pt x="11430" y="72390"/>
                    </a:cubicBezTo>
                    <a:cubicBezTo>
                      <a:pt x="17145" y="78105"/>
                      <a:pt x="26670" y="78105"/>
                      <a:pt x="31432" y="72390"/>
                    </a:cubicBezTo>
                    <a:lnTo>
                      <a:pt x="41910" y="61913"/>
                    </a:lnTo>
                    <a:lnTo>
                      <a:pt x="52387" y="72390"/>
                    </a:lnTo>
                    <a:cubicBezTo>
                      <a:pt x="58103" y="78105"/>
                      <a:pt x="67628" y="78105"/>
                      <a:pt x="72390" y="72390"/>
                    </a:cubicBezTo>
                    <a:cubicBezTo>
                      <a:pt x="78105" y="66675"/>
                      <a:pt x="78105" y="57150"/>
                      <a:pt x="72390" y="52388"/>
                    </a:cubicBezTo>
                    <a:lnTo>
                      <a:pt x="61912" y="41910"/>
                    </a:lnTo>
                    <a:lnTo>
                      <a:pt x="72390" y="31433"/>
                    </a:lnTo>
                    <a:cubicBezTo>
                      <a:pt x="78105" y="25718"/>
                      <a:pt x="78105" y="16193"/>
                      <a:pt x="72390" y="11430"/>
                    </a:cubicBezTo>
                    <a:cubicBezTo>
                      <a:pt x="66675" y="6668"/>
                      <a:pt x="58103" y="6668"/>
                      <a:pt x="52387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="" xmlns:a16="http://schemas.microsoft.com/office/drawing/2014/main" id="{42004A39-1D94-4F46-A976-4DAB4D23148C}"/>
                  </a:ext>
                </a:extLst>
              </p:cNvPr>
              <p:cNvSpPr/>
              <p:nvPr/>
            </p:nvSpPr>
            <p:spPr>
              <a:xfrm>
                <a:off x="2800987" y="163202"/>
                <a:ext cx="140381" cy="140381"/>
              </a:xfrm>
              <a:custGeom>
                <a:avLst/>
                <a:gdLst>
                  <a:gd name="connsiteX0" fmla="*/ 53340 w 76200"/>
                  <a:gd name="connsiteY0" fmla="*/ 11430 h 76200"/>
                  <a:gd name="connsiteX1" fmla="*/ 42862 w 76200"/>
                  <a:gd name="connsiteY1" fmla="*/ 21908 h 76200"/>
                  <a:gd name="connsiteX2" fmla="*/ 31432 w 76200"/>
                  <a:gd name="connsiteY2" fmla="*/ 11430 h 76200"/>
                  <a:gd name="connsiteX3" fmla="*/ 11430 w 76200"/>
                  <a:gd name="connsiteY3" fmla="*/ 11430 h 76200"/>
                  <a:gd name="connsiteX4" fmla="*/ 11430 w 76200"/>
                  <a:gd name="connsiteY4" fmla="*/ 31433 h 76200"/>
                  <a:gd name="connsiteX5" fmla="*/ 21907 w 76200"/>
                  <a:gd name="connsiteY5" fmla="*/ 41910 h 76200"/>
                  <a:gd name="connsiteX6" fmla="*/ 11430 w 76200"/>
                  <a:gd name="connsiteY6" fmla="*/ 52388 h 76200"/>
                  <a:gd name="connsiteX7" fmla="*/ 11430 w 76200"/>
                  <a:gd name="connsiteY7" fmla="*/ 72390 h 76200"/>
                  <a:gd name="connsiteX8" fmla="*/ 31432 w 76200"/>
                  <a:gd name="connsiteY8" fmla="*/ 72390 h 76200"/>
                  <a:gd name="connsiteX9" fmla="*/ 41910 w 76200"/>
                  <a:gd name="connsiteY9" fmla="*/ 61913 h 76200"/>
                  <a:gd name="connsiteX10" fmla="*/ 52387 w 76200"/>
                  <a:gd name="connsiteY10" fmla="*/ 72390 h 76200"/>
                  <a:gd name="connsiteX11" fmla="*/ 72390 w 76200"/>
                  <a:gd name="connsiteY11" fmla="*/ 72390 h 76200"/>
                  <a:gd name="connsiteX12" fmla="*/ 72390 w 76200"/>
                  <a:gd name="connsiteY12" fmla="*/ 52388 h 76200"/>
                  <a:gd name="connsiteX13" fmla="*/ 61912 w 76200"/>
                  <a:gd name="connsiteY13" fmla="*/ 41910 h 76200"/>
                  <a:gd name="connsiteX14" fmla="*/ 72390 w 76200"/>
                  <a:gd name="connsiteY14" fmla="*/ 31433 h 76200"/>
                  <a:gd name="connsiteX15" fmla="*/ 72390 w 76200"/>
                  <a:gd name="connsiteY15" fmla="*/ 11430 h 76200"/>
                  <a:gd name="connsiteX16" fmla="*/ 53340 w 76200"/>
                  <a:gd name="connsiteY16" fmla="*/ 1143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76200">
                    <a:moveTo>
                      <a:pt x="53340" y="11430"/>
                    </a:moveTo>
                    <a:lnTo>
                      <a:pt x="42862" y="21908"/>
                    </a:lnTo>
                    <a:lnTo>
                      <a:pt x="31432" y="11430"/>
                    </a:lnTo>
                    <a:cubicBezTo>
                      <a:pt x="25717" y="5715"/>
                      <a:pt x="16192" y="5715"/>
                      <a:pt x="11430" y="11430"/>
                    </a:cubicBezTo>
                    <a:cubicBezTo>
                      <a:pt x="5715" y="17145"/>
                      <a:pt x="5715" y="26670"/>
                      <a:pt x="11430" y="31433"/>
                    </a:cubicBezTo>
                    <a:lnTo>
                      <a:pt x="21907" y="41910"/>
                    </a:lnTo>
                    <a:lnTo>
                      <a:pt x="11430" y="52388"/>
                    </a:lnTo>
                    <a:cubicBezTo>
                      <a:pt x="5715" y="58103"/>
                      <a:pt x="5715" y="67628"/>
                      <a:pt x="11430" y="72390"/>
                    </a:cubicBezTo>
                    <a:cubicBezTo>
                      <a:pt x="17145" y="78105"/>
                      <a:pt x="26670" y="78105"/>
                      <a:pt x="31432" y="72390"/>
                    </a:cubicBezTo>
                    <a:lnTo>
                      <a:pt x="41910" y="61913"/>
                    </a:lnTo>
                    <a:lnTo>
                      <a:pt x="52387" y="72390"/>
                    </a:lnTo>
                    <a:cubicBezTo>
                      <a:pt x="58103" y="78105"/>
                      <a:pt x="67628" y="78105"/>
                      <a:pt x="72390" y="72390"/>
                    </a:cubicBezTo>
                    <a:cubicBezTo>
                      <a:pt x="78105" y="66675"/>
                      <a:pt x="78105" y="57150"/>
                      <a:pt x="72390" y="52388"/>
                    </a:cubicBezTo>
                    <a:lnTo>
                      <a:pt x="61912" y="41910"/>
                    </a:lnTo>
                    <a:lnTo>
                      <a:pt x="72390" y="31433"/>
                    </a:lnTo>
                    <a:cubicBezTo>
                      <a:pt x="78105" y="25718"/>
                      <a:pt x="78105" y="16193"/>
                      <a:pt x="72390" y="11430"/>
                    </a:cubicBezTo>
                    <a:cubicBezTo>
                      <a:pt x="67628" y="6668"/>
                      <a:pt x="59055" y="6668"/>
                      <a:pt x="53340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="" xmlns:a16="http://schemas.microsoft.com/office/drawing/2014/main" id="{71D9EB6F-0C91-408E-8A10-A19F3FCF1242}"/>
                  </a:ext>
                </a:extLst>
              </p:cNvPr>
              <p:cNvSpPr/>
              <p:nvPr/>
            </p:nvSpPr>
            <p:spPr>
              <a:xfrm>
                <a:off x="161824" y="431681"/>
                <a:ext cx="140381" cy="140381"/>
              </a:xfrm>
              <a:custGeom>
                <a:avLst/>
                <a:gdLst>
                  <a:gd name="connsiteX0" fmla="*/ 52388 w 76200"/>
                  <a:gd name="connsiteY0" fmla="*/ 11430 h 76200"/>
                  <a:gd name="connsiteX1" fmla="*/ 41910 w 76200"/>
                  <a:gd name="connsiteY1" fmla="*/ 21907 h 76200"/>
                  <a:gd name="connsiteX2" fmla="*/ 31433 w 76200"/>
                  <a:gd name="connsiteY2" fmla="*/ 11430 h 76200"/>
                  <a:gd name="connsiteX3" fmla="*/ 11430 w 76200"/>
                  <a:gd name="connsiteY3" fmla="*/ 11430 h 76200"/>
                  <a:gd name="connsiteX4" fmla="*/ 11430 w 76200"/>
                  <a:gd name="connsiteY4" fmla="*/ 31432 h 76200"/>
                  <a:gd name="connsiteX5" fmla="*/ 21908 w 76200"/>
                  <a:gd name="connsiteY5" fmla="*/ 41910 h 76200"/>
                  <a:gd name="connsiteX6" fmla="*/ 11430 w 76200"/>
                  <a:gd name="connsiteY6" fmla="*/ 52387 h 76200"/>
                  <a:gd name="connsiteX7" fmla="*/ 11430 w 76200"/>
                  <a:gd name="connsiteY7" fmla="*/ 72390 h 76200"/>
                  <a:gd name="connsiteX8" fmla="*/ 31433 w 76200"/>
                  <a:gd name="connsiteY8" fmla="*/ 72390 h 76200"/>
                  <a:gd name="connsiteX9" fmla="*/ 41910 w 76200"/>
                  <a:gd name="connsiteY9" fmla="*/ 61912 h 76200"/>
                  <a:gd name="connsiteX10" fmla="*/ 52388 w 76200"/>
                  <a:gd name="connsiteY10" fmla="*/ 72390 h 76200"/>
                  <a:gd name="connsiteX11" fmla="*/ 72390 w 76200"/>
                  <a:gd name="connsiteY11" fmla="*/ 72390 h 76200"/>
                  <a:gd name="connsiteX12" fmla="*/ 72390 w 76200"/>
                  <a:gd name="connsiteY12" fmla="*/ 52387 h 76200"/>
                  <a:gd name="connsiteX13" fmla="*/ 61913 w 76200"/>
                  <a:gd name="connsiteY13" fmla="*/ 41910 h 76200"/>
                  <a:gd name="connsiteX14" fmla="*/ 73343 w 76200"/>
                  <a:gd name="connsiteY14" fmla="*/ 31432 h 76200"/>
                  <a:gd name="connsiteX15" fmla="*/ 73343 w 76200"/>
                  <a:gd name="connsiteY15" fmla="*/ 11430 h 76200"/>
                  <a:gd name="connsiteX16" fmla="*/ 52388 w 76200"/>
                  <a:gd name="connsiteY16" fmla="*/ 1143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76200">
                    <a:moveTo>
                      <a:pt x="52388" y="11430"/>
                    </a:moveTo>
                    <a:lnTo>
                      <a:pt x="41910" y="21907"/>
                    </a:lnTo>
                    <a:lnTo>
                      <a:pt x="31433" y="11430"/>
                    </a:lnTo>
                    <a:cubicBezTo>
                      <a:pt x="25718" y="5715"/>
                      <a:pt x="16193" y="5715"/>
                      <a:pt x="11430" y="11430"/>
                    </a:cubicBezTo>
                    <a:cubicBezTo>
                      <a:pt x="6668" y="17145"/>
                      <a:pt x="5715" y="26670"/>
                      <a:pt x="11430" y="31432"/>
                    </a:cubicBezTo>
                    <a:lnTo>
                      <a:pt x="21908" y="41910"/>
                    </a:lnTo>
                    <a:lnTo>
                      <a:pt x="11430" y="52387"/>
                    </a:lnTo>
                    <a:cubicBezTo>
                      <a:pt x="5715" y="58103"/>
                      <a:pt x="5715" y="67628"/>
                      <a:pt x="11430" y="72390"/>
                    </a:cubicBezTo>
                    <a:cubicBezTo>
                      <a:pt x="17145" y="77153"/>
                      <a:pt x="26670" y="78105"/>
                      <a:pt x="31433" y="72390"/>
                    </a:cubicBezTo>
                    <a:lnTo>
                      <a:pt x="41910" y="61912"/>
                    </a:lnTo>
                    <a:lnTo>
                      <a:pt x="52388" y="72390"/>
                    </a:lnTo>
                    <a:cubicBezTo>
                      <a:pt x="58103" y="78105"/>
                      <a:pt x="67628" y="78105"/>
                      <a:pt x="72390" y="72390"/>
                    </a:cubicBezTo>
                    <a:cubicBezTo>
                      <a:pt x="77153" y="66675"/>
                      <a:pt x="78105" y="57150"/>
                      <a:pt x="72390" y="52387"/>
                    </a:cubicBezTo>
                    <a:lnTo>
                      <a:pt x="61913" y="41910"/>
                    </a:lnTo>
                    <a:lnTo>
                      <a:pt x="73343" y="31432"/>
                    </a:lnTo>
                    <a:cubicBezTo>
                      <a:pt x="79058" y="25718"/>
                      <a:pt x="79058" y="16193"/>
                      <a:pt x="73343" y="11430"/>
                    </a:cubicBezTo>
                    <a:cubicBezTo>
                      <a:pt x="67628" y="6667"/>
                      <a:pt x="58103" y="5715"/>
                      <a:pt x="52388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="" xmlns:a16="http://schemas.microsoft.com/office/drawing/2014/main" id="{63F3E124-D54C-47F1-B29C-E44B59F4FD73}"/>
                  </a:ext>
                </a:extLst>
              </p:cNvPr>
              <p:cNvSpPr/>
              <p:nvPr/>
            </p:nvSpPr>
            <p:spPr>
              <a:xfrm>
                <a:off x="491721" y="431681"/>
                <a:ext cx="140381" cy="140381"/>
              </a:xfrm>
              <a:custGeom>
                <a:avLst/>
                <a:gdLst>
                  <a:gd name="connsiteX0" fmla="*/ 52388 w 76200"/>
                  <a:gd name="connsiteY0" fmla="*/ 11430 h 76200"/>
                  <a:gd name="connsiteX1" fmla="*/ 41910 w 76200"/>
                  <a:gd name="connsiteY1" fmla="*/ 21907 h 76200"/>
                  <a:gd name="connsiteX2" fmla="*/ 31432 w 76200"/>
                  <a:gd name="connsiteY2" fmla="*/ 11430 h 76200"/>
                  <a:gd name="connsiteX3" fmla="*/ 11430 w 76200"/>
                  <a:gd name="connsiteY3" fmla="*/ 11430 h 76200"/>
                  <a:gd name="connsiteX4" fmla="*/ 11430 w 76200"/>
                  <a:gd name="connsiteY4" fmla="*/ 31432 h 76200"/>
                  <a:gd name="connsiteX5" fmla="*/ 21907 w 76200"/>
                  <a:gd name="connsiteY5" fmla="*/ 41910 h 76200"/>
                  <a:gd name="connsiteX6" fmla="*/ 11430 w 76200"/>
                  <a:gd name="connsiteY6" fmla="*/ 52387 h 76200"/>
                  <a:gd name="connsiteX7" fmla="*/ 11430 w 76200"/>
                  <a:gd name="connsiteY7" fmla="*/ 72390 h 76200"/>
                  <a:gd name="connsiteX8" fmla="*/ 31432 w 76200"/>
                  <a:gd name="connsiteY8" fmla="*/ 72390 h 76200"/>
                  <a:gd name="connsiteX9" fmla="*/ 41910 w 76200"/>
                  <a:gd name="connsiteY9" fmla="*/ 61912 h 76200"/>
                  <a:gd name="connsiteX10" fmla="*/ 52388 w 76200"/>
                  <a:gd name="connsiteY10" fmla="*/ 72390 h 76200"/>
                  <a:gd name="connsiteX11" fmla="*/ 72390 w 76200"/>
                  <a:gd name="connsiteY11" fmla="*/ 72390 h 76200"/>
                  <a:gd name="connsiteX12" fmla="*/ 72390 w 76200"/>
                  <a:gd name="connsiteY12" fmla="*/ 52387 h 76200"/>
                  <a:gd name="connsiteX13" fmla="*/ 61913 w 76200"/>
                  <a:gd name="connsiteY13" fmla="*/ 41910 h 76200"/>
                  <a:gd name="connsiteX14" fmla="*/ 72390 w 76200"/>
                  <a:gd name="connsiteY14" fmla="*/ 31432 h 76200"/>
                  <a:gd name="connsiteX15" fmla="*/ 72390 w 76200"/>
                  <a:gd name="connsiteY15" fmla="*/ 11430 h 76200"/>
                  <a:gd name="connsiteX16" fmla="*/ 52388 w 76200"/>
                  <a:gd name="connsiteY16" fmla="*/ 1143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76200">
                    <a:moveTo>
                      <a:pt x="52388" y="11430"/>
                    </a:moveTo>
                    <a:lnTo>
                      <a:pt x="41910" y="21907"/>
                    </a:lnTo>
                    <a:lnTo>
                      <a:pt x="31432" y="11430"/>
                    </a:lnTo>
                    <a:cubicBezTo>
                      <a:pt x="25717" y="5715"/>
                      <a:pt x="16192" y="5715"/>
                      <a:pt x="11430" y="11430"/>
                    </a:cubicBezTo>
                    <a:cubicBezTo>
                      <a:pt x="5715" y="17145"/>
                      <a:pt x="5715" y="26670"/>
                      <a:pt x="11430" y="31432"/>
                    </a:cubicBezTo>
                    <a:lnTo>
                      <a:pt x="21907" y="41910"/>
                    </a:lnTo>
                    <a:lnTo>
                      <a:pt x="11430" y="52387"/>
                    </a:lnTo>
                    <a:cubicBezTo>
                      <a:pt x="5715" y="58103"/>
                      <a:pt x="5715" y="67628"/>
                      <a:pt x="11430" y="72390"/>
                    </a:cubicBezTo>
                    <a:cubicBezTo>
                      <a:pt x="17145" y="78105"/>
                      <a:pt x="26670" y="78105"/>
                      <a:pt x="31432" y="72390"/>
                    </a:cubicBezTo>
                    <a:lnTo>
                      <a:pt x="41910" y="61912"/>
                    </a:lnTo>
                    <a:lnTo>
                      <a:pt x="52388" y="72390"/>
                    </a:lnTo>
                    <a:cubicBezTo>
                      <a:pt x="58103" y="78105"/>
                      <a:pt x="67628" y="78105"/>
                      <a:pt x="72390" y="72390"/>
                    </a:cubicBezTo>
                    <a:cubicBezTo>
                      <a:pt x="77153" y="66675"/>
                      <a:pt x="78105" y="57150"/>
                      <a:pt x="72390" y="52387"/>
                    </a:cubicBezTo>
                    <a:lnTo>
                      <a:pt x="61913" y="41910"/>
                    </a:lnTo>
                    <a:lnTo>
                      <a:pt x="72390" y="31432"/>
                    </a:lnTo>
                    <a:cubicBezTo>
                      <a:pt x="78105" y="25718"/>
                      <a:pt x="78105" y="16193"/>
                      <a:pt x="72390" y="11430"/>
                    </a:cubicBezTo>
                    <a:cubicBezTo>
                      <a:pt x="66675" y="6667"/>
                      <a:pt x="58103" y="5715"/>
                      <a:pt x="52388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="" xmlns:a16="http://schemas.microsoft.com/office/drawing/2014/main" id="{CE58C1F5-57E0-4E98-8032-245DEE791682}"/>
                  </a:ext>
                </a:extLst>
              </p:cNvPr>
              <p:cNvSpPr/>
              <p:nvPr/>
            </p:nvSpPr>
            <p:spPr>
              <a:xfrm>
                <a:off x="821614" y="431681"/>
                <a:ext cx="140381" cy="140381"/>
              </a:xfrm>
              <a:custGeom>
                <a:avLst/>
                <a:gdLst>
                  <a:gd name="connsiteX0" fmla="*/ 52388 w 76200"/>
                  <a:gd name="connsiteY0" fmla="*/ 11430 h 76200"/>
                  <a:gd name="connsiteX1" fmla="*/ 41910 w 76200"/>
                  <a:gd name="connsiteY1" fmla="*/ 21907 h 76200"/>
                  <a:gd name="connsiteX2" fmla="*/ 31433 w 76200"/>
                  <a:gd name="connsiteY2" fmla="*/ 11430 h 76200"/>
                  <a:gd name="connsiteX3" fmla="*/ 11430 w 76200"/>
                  <a:gd name="connsiteY3" fmla="*/ 11430 h 76200"/>
                  <a:gd name="connsiteX4" fmla="*/ 11430 w 76200"/>
                  <a:gd name="connsiteY4" fmla="*/ 31432 h 76200"/>
                  <a:gd name="connsiteX5" fmla="*/ 21908 w 76200"/>
                  <a:gd name="connsiteY5" fmla="*/ 41910 h 76200"/>
                  <a:gd name="connsiteX6" fmla="*/ 11430 w 76200"/>
                  <a:gd name="connsiteY6" fmla="*/ 52387 h 76200"/>
                  <a:gd name="connsiteX7" fmla="*/ 11430 w 76200"/>
                  <a:gd name="connsiteY7" fmla="*/ 72390 h 76200"/>
                  <a:gd name="connsiteX8" fmla="*/ 31433 w 76200"/>
                  <a:gd name="connsiteY8" fmla="*/ 72390 h 76200"/>
                  <a:gd name="connsiteX9" fmla="*/ 41910 w 76200"/>
                  <a:gd name="connsiteY9" fmla="*/ 61912 h 76200"/>
                  <a:gd name="connsiteX10" fmla="*/ 52388 w 76200"/>
                  <a:gd name="connsiteY10" fmla="*/ 72390 h 76200"/>
                  <a:gd name="connsiteX11" fmla="*/ 72390 w 76200"/>
                  <a:gd name="connsiteY11" fmla="*/ 72390 h 76200"/>
                  <a:gd name="connsiteX12" fmla="*/ 72390 w 76200"/>
                  <a:gd name="connsiteY12" fmla="*/ 52387 h 76200"/>
                  <a:gd name="connsiteX13" fmla="*/ 61913 w 76200"/>
                  <a:gd name="connsiteY13" fmla="*/ 41910 h 76200"/>
                  <a:gd name="connsiteX14" fmla="*/ 72390 w 76200"/>
                  <a:gd name="connsiteY14" fmla="*/ 31432 h 76200"/>
                  <a:gd name="connsiteX15" fmla="*/ 72390 w 76200"/>
                  <a:gd name="connsiteY15" fmla="*/ 11430 h 76200"/>
                  <a:gd name="connsiteX16" fmla="*/ 52388 w 76200"/>
                  <a:gd name="connsiteY16" fmla="*/ 1143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76200">
                    <a:moveTo>
                      <a:pt x="52388" y="11430"/>
                    </a:moveTo>
                    <a:lnTo>
                      <a:pt x="41910" y="21907"/>
                    </a:lnTo>
                    <a:lnTo>
                      <a:pt x="31433" y="11430"/>
                    </a:lnTo>
                    <a:cubicBezTo>
                      <a:pt x="25717" y="5715"/>
                      <a:pt x="16192" y="5715"/>
                      <a:pt x="11430" y="11430"/>
                    </a:cubicBezTo>
                    <a:cubicBezTo>
                      <a:pt x="6667" y="17145"/>
                      <a:pt x="5715" y="26670"/>
                      <a:pt x="11430" y="31432"/>
                    </a:cubicBezTo>
                    <a:lnTo>
                      <a:pt x="21908" y="41910"/>
                    </a:lnTo>
                    <a:lnTo>
                      <a:pt x="11430" y="52387"/>
                    </a:lnTo>
                    <a:cubicBezTo>
                      <a:pt x="5715" y="58103"/>
                      <a:pt x="5715" y="67628"/>
                      <a:pt x="11430" y="72390"/>
                    </a:cubicBezTo>
                    <a:cubicBezTo>
                      <a:pt x="17145" y="77153"/>
                      <a:pt x="26670" y="78105"/>
                      <a:pt x="31433" y="72390"/>
                    </a:cubicBezTo>
                    <a:lnTo>
                      <a:pt x="41910" y="61912"/>
                    </a:lnTo>
                    <a:lnTo>
                      <a:pt x="52388" y="72390"/>
                    </a:lnTo>
                    <a:cubicBezTo>
                      <a:pt x="58103" y="78105"/>
                      <a:pt x="67628" y="78105"/>
                      <a:pt x="72390" y="72390"/>
                    </a:cubicBezTo>
                    <a:cubicBezTo>
                      <a:pt x="77153" y="66675"/>
                      <a:pt x="78105" y="57150"/>
                      <a:pt x="72390" y="52387"/>
                    </a:cubicBezTo>
                    <a:lnTo>
                      <a:pt x="61913" y="41910"/>
                    </a:lnTo>
                    <a:lnTo>
                      <a:pt x="72390" y="31432"/>
                    </a:lnTo>
                    <a:cubicBezTo>
                      <a:pt x="78105" y="25718"/>
                      <a:pt x="78105" y="16193"/>
                      <a:pt x="72390" y="11430"/>
                    </a:cubicBezTo>
                    <a:cubicBezTo>
                      <a:pt x="67628" y="5715"/>
                      <a:pt x="58103" y="5715"/>
                      <a:pt x="52388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="" xmlns:a16="http://schemas.microsoft.com/office/drawing/2014/main" id="{F4488FF6-E67B-40DD-9C49-E881FF5FC09C}"/>
                  </a:ext>
                </a:extLst>
              </p:cNvPr>
              <p:cNvSpPr/>
              <p:nvPr/>
            </p:nvSpPr>
            <p:spPr>
              <a:xfrm>
                <a:off x="1151509" y="431681"/>
                <a:ext cx="140381" cy="140381"/>
              </a:xfrm>
              <a:custGeom>
                <a:avLst/>
                <a:gdLst>
                  <a:gd name="connsiteX0" fmla="*/ 52388 w 76200"/>
                  <a:gd name="connsiteY0" fmla="*/ 11430 h 76200"/>
                  <a:gd name="connsiteX1" fmla="*/ 41910 w 76200"/>
                  <a:gd name="connsiteY1" fmla="*/ 21907 h 76200"/>
                  <a:gd name="connsiteX2" fmla="*/ 31433 w 76200"/>
                  <a:gd name="connsiteY2" fmla="*/ 11430 h 76200"/>
                  <a:gd name="connsiteX3" fmla="*/ 11430 w 76200"/>
                  <a:gd name="connsiteY3" fmla="*/ 11430 h 76200"/>
                  <a:gd name="connsiteX4" fmla="*/ 11430 w 76200"/>
                  <a:gd name="connsiteY4" fmla="*/ 31432 h 76200"/>
                  <a:gd name="connsiteX5" fmla="*/ 21908 w 76200"/>
                  <a:gd name="connsiteY5" fmla="*/ 41910 h 76200"/>
                  <a:gd name="connsiteX6" fmla="*/ 11430 w 76200"/>
                  <a:gd name="connsiteY6" fmla="*/ 52387 h 76200"/>
                  <a:gd name="connsiteX7" fmla="*/ 11430 w 76200"/>
                  <a:gd name="connsiteY7" fmla="*/ 72390 h 76200"/>
                  <a:gd name="connsiteX8" fmla="*/ 31433 w 76200"/>
                  <a:gd name="connsiteY8" fmla="*/ 72390 h 76200"/>
                  <a:gd name="connsiteX9" fmla="*/ 41910 w 76200"/>
                  <a:gd name="connsiteY9" fmla="*/ 61912 h 76200"/>
                  <a:gd name="connsiteX10" fmla="*/ 52388 w 76200"/>
                  <a:gd name="connsiteY10" fmla="*/ 72390 h 76200"/>
                  <a:gd name="connsiteX11" fmla="*/ 72390 w 76200"/>
                  <a:gd name="connsiteY11" fmla="*/ 72390 h 76200"/>
                  <a:gd name="connsiteX12" fmla="*/ 72390 w 76200"/>
                  <a:gd name="connsiteY12" fmla="*/ 52387 h 76200"/>
                  <a:gd name="connsiteX13" fmla="*/ 61913 w 76200"/>
                  <a:gd name="connsiteY13" fmla="*/ 41910 h 76200"/>
                  <a:gd name="connsiteX14" fmla="*/ 72390 w 76200"/>
                  <a:gd name="connsiteY14" fmla="*/ 31432 h 76200"/>
                  <a:gd name="connsiteX15" fmla="*/ 72390 w 76200"/>
                  <a:gd name="connsiteY15" fmla="*/ 11430 h 76200"/>
                  <a:gd name="connsiteX16" fmla="*/ 52388 w 76200"/>
                  <a:gd name="connsiteY16" fmla="*/ 1143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76200">
                    <a:moveTo>
                      <a:pt x="52388" y="11430"/>
                    </a:moveTo>
                    <a:lnTo>
                      <a:pt x="41910" y="21907"/>
                    </a:lnTo>
                    <a:lnTo>
                      <a:pt x="31433" y="11430"/>
                    </a:lnTo>
                    <a:cubicBezTo>
                      <a:pt x="25718" y="5715"/>
                      <a:pt x="16193" y="5715"/>
                      <a:pt x="11430" y="11430"/>
                    </a:cubicBezTo>
                    <a:cubicBezTo>
                      <a:pt x="6668" y="17145"/>
                      <a:pt x="5715" y="26670"/>
                      <a:pt x="11430" y="31432"/>
                    </a:cubicBezTo>
                    <a:lnTo>
                      <a:pt x="21908" y="41910"/>
                    </a:lnTo>
                    <a:lnTo>
                      <a:pt x="11430" y="52387"/>
                    </a:lnTo>
                    <a:cubicBezTo>
                      <a:pt x="5715" y="58103"/>
                      <a:pt x="5715" y="67628"/>
                      <a:pt x="11430" y="72390"/>
                    </a:cubicBezTo>
                    <a:cubicBezTo>
                      <a:pt x="17145" y="77153"/>
                      <a:pt x="26670" y="78105"/>
                      <a:pt x="31433" y="72390"/>
                    </a:cubicBezTo>
                    <a:lnTo>
                      <a:pt x="41910" y="61912"/>
                    </a:lnTo>
                    <a:lnTo>
                      <a:pt x="52388" y="72390"/>
                    </a:lnTo>
                    <a:cubicBezTo>
                      <a:pt x="58102" y="78105"/>
                      <a:pt x="67627" y="78105"/>
                      <a:pt x="72390" y="72390"/>
                    </a:cubicBezTo>
                    <a:cubicBezTo>
                      <a:pt x="78105" y="66675"/>
                      <a:pt x="78105" y="57150"/>
                      <a:pt x="72390" y="52387"/>
                    </a:cubicBezTo>
                    <a:lnTo>
                      <a:pt x="61913" y="41910"/>
                    </a:lnTo>
                    <a:lnTo>
                      <a:pt x="72390" y="31432"/>
                    </a:lnTo>
                    <a:cubicBezTo>
                      <a:pt x="78105" y="25718"/>
                      <a:pt x="78105" y="16193"/>
                      <a:pt x="72390" y="11430"/>
                    </a:cubicBezTo>
                    <a:cubicBezTo>
                      <a:pt x="67627" y="5715"/>
                      <a:pt x="58102" y="5715"/>
                      <a:pt x="52388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6F4CA0DC-6A88-4F19-8149-F4FAD7B459C3}"/>
                  </a:ext>
                </a:extLst>
              </p:cNvPr>
              <p:cNvSpPr/>
              <p:nvPr/>
            </p:nvSpPr>
            <p:spPr>
              <a:xfrm>
                <a:off x="1481405" y="431681"/>
                <a:ext cx="140381" cy="140381"/>
              </a:xfrm>
              <a:custGeom>
                <a:avLst/>
                <a:gdLst>
                  <a:gd name="connsiteX0" fmla="*/ 52388 w 76200"/>
                  <a:gd name="connsiteY0" fmla="*/ 11430 h 76200"/>
                  <a:gd name="connsiteX1" fmla="*/ 41910 w 76200"/>
                  <a:gd name="connsiteY1" fmla="*/ 21907 h 76200"/>
                  <a:gd name="connsiteX2" fmla="*/ 31433 w 76200"/>
                  <a:gd name="connsiteY2" fmla="*/ 11430 h 76200"/>
                  <a:gd name="connsiteX3" fmla="*/ 11430 w 76200"/>
                  <a:gd name="connsiteY3" fmla="*/ 11430 h 76200"/>
                  <a:gd name="connsiteX4" fmla="*/ 11430 w 76200"/>
                  <a:gd name="connsiteY4" fmla="*/ 31432 h 76200"/>
                  <a:gd name="connsiteX5" fmla="*/ 21908 w 76200"/>
                  <a:gd name="connsiteY5" fmla="*/ 41910 h 76200"/>
                  <a:gd name="connsiteX6" fmla="*/ 11430 w 76200"/>
                  <a:gd name="connsiteY6" fmla="*/ 52387 h 76200"/>
                  <a:gd name="connsiteX7" fmla="*/ 11430 w 76200"/>
                  <a:gd name="connsiteY7" fmla="*/ 72390 h 76200"/>
                  <a:gd name="connsiteX8" fmla="*/ 31433 w 76200"/>
                  <a:gd name="connsiteY8" fmla="*/ 72390 h 76200"/>
                  <a:gd name="connsiteX9" fmla="*/ 41910 w 76200"/>
                  <a:gd name="connsiteY9" fmla="*/ 61912 h 76200"/>
                  <a:gd name="connsiteX10" fmla="*/ 52388 w 76200"/>
                  <a:gd name="connsiteY10" fmla="*/ 72390 h 76200"/>
                  <a:gd name="connsiteX11" fmla="*/ 72390 w 76200"/>
                  <a:gd name="connsiteY11" fmla="*/ 72390 h 76200"/>
                  <a:gd name="connsiteX12" fmla="*/ 72390 w 76200"/>
                  <a:gd name="connsiteY12" fmla="*/ 52387 h 76200"/>
                  <a:gd name="connsiteX13" fmla="*/ 61913 w 76200"/>
                  <a:gd name="connsiteY13" fmla="*/ 41910 h 76200"/>
                  <a:gd name="connsiteX14" fmla="*/ 72390 w 76200"/>
                  <a:gd name="connsiteY14" fmla="*/ 31432 h 76200"/>
                  <a:gd name="connsiteX15" fmla="*/ 72390 w 76200"/>
                  <a:gd name="connsiteY15" fmla="*/ 11430 h 76200"/>
                  <a:gd name="connsiteX16" fmla="*/ 52388 w 76200"/>
                  <a:gd name="connsiteY16" fmla="*/ 1143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76200">
                    <a:moveTo>
                      <a:pt x="52388" y="11430"/>
                    </a:moveTo>
                    <a:lnTo>
                      <a:pt x="41910" y="21907"/>
                    </a:lnTo>
                    <a:lnTo>
                      <a:pt x="31433" y="11430"/>
                    </a:lnTo>
                    <a:cubicBezTo>
                      <a:pt x="25717" y="5715"/>
                      <a:pt x="16192" y="5715"/>
                      <a:pt x="11430" y="11430"/>
                    </a:cubicBezTo>
                    <a:cubicBezTo>
                      <a:pt x="5715" y="17145"/>
                      <a:pt x="5715" y="26670"/>
                      <a:pt x="11430" y="31432"/>
                    </a:cubicBezTo>
                    <a:lnTo>
                      <a:pt x="21908" y="41910"/>
                    </a:lnTo>
                    <a:lnTo>
                      <a:pt x="11430" y="52387"/>
                    </a:lnTo>
                    <a:cubicBezTo>
                      <a:pt x="5715" y="58103"/>
                      <a:pt x="5715" y="67628"/>
                      <a:pt x="11430" y="72390"/>
                    </a:cubicBezTo>
                    <a:cubicBezTo>
                      <a:pt x="17145" y="78105"/>
                      <a:pt x="26670" y="78105"/>
                      <a:pt x="31433" y="72390"/>
                    </a:cubicBezTo>
                    <a:lnTo>
                      <a:pt x="41910" y="61912"/>
                    </a:lnTo>
                    <a:lnTo>
                      <a:pt x="52388" y="72390"/>
                    </a:lnTo>
                    <a:cubicBezTo>
                      <a:pt x="58103" y="78105"/>
                      <a:pt x="67628" y="78105"/>
                      <a:pt x="72390" y="72390"/>
                    </a:cubicBezTo>
                    <a:cubicBezTo>
                      <a:pt x="77153" y="66675"/>
                      <a:pt x="78105" y="57150"/>
                      <a:pt x="72390" y="52387"/>
                    </a:cubicBezTo>
                    <a:lnTo>
                      <a:pt x="61913" y="41910"/>
                    </a:lnTo>
                    <a:lnTo>
                      <a:pt x="72390" y="31432"/>
                    </a:lnTo>
                    <a:cubicBezTo>
                      <a:pt x="78105" y="25718"/>
                      <a:pt x="78105" y="16193"/>
                      <a:pt x="72390" y="11430"/>
                    </a:cubicBezTo>
                    <a:cubicBezTo>
                      <a:pt x="66675" y="6667"/>
                      <a:pt x="58103" y="5715"/>
                      <a:pt x="52388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="" xmlns:a16="http://schemas.microsoft.com/office/drawing/2014/main" id="{E25730D6-47D5-4D8C-B2F9-0E350C40A039}"/>
                  </a:ext>
                </a:extLst>
              </p:cNvPr>
              <p:cNvSpPr/>
              <p:nvPr/>
            </p:nvSpPr>
            <p:spPr>
              <a:xfrm>
                <a:off x="1813055" y="431681"/>
                <a:ext cx="140381" cy="140381"/>
              </a:xfrm>
              <a:custGeom>
                <a:avLst/>
                <a:gdLst>
                  <a:gd name="connsiteX0" fmla="*/ 52388 w 76200"/>
                  <a:gd name="connsiteY0" fmla="*/ 11430 h 76200"/>
                  <a:gd name="connsiteX1" fmla="*/ 41910 w 76200"/>
                  <a:gd name="connsiteY1" fmla="*/ 21907 h 76200"/>
                  <a:gd name="connsiteX2" fmla="*/ 31432 w 76200"/>
                  <a:gd name="connsiteY2" fmla="*/ 11430 h 76200"/>
                  <a:gd name="connsiteX3" fmla="*/ 11430 w 76200"/>
                  <a:gd name="connsiteY3" fmla="*/ 11430 h 76200"/>
                  <a:gd name="connsiteX4" fmla="*/ 11430 w 76200"/>
                  <a:gd name="connsiteY4" fmla="*/ 31432 h 76200"/>
                  <a:gd name="connsiteX5" fmla="*/ 21907 w 76200"/>
                  <a:gd name="connsiteY5" fmla="*/ 41910 h 76200"/>
                  <a:gd name="connsiteX6" fmla="*/ 11430 w 76200"/>
                  <a:gd name="connsiteY6" fmla="*/ 52387 h 76200"/>
                  <a:gd name="connsiteX7" fmla="*/ 11430 w 76200"/>
                  <a:gd name="connsiteY7" fmla="*/ 72390 h 76200"/>
                  <a:gd name="connsiteX8" fmla="*/ 31432 w 76200"/>
                  <a:gd name="connsiteY8" fmla="*/ 72390 h 76200"/>
                  <a:gd name="connsiteX9" fmla="*/ 41910 w 76200"/>
                  <a:gd name="connsiteY9" fmla="*/ 61912 h 76200"/>
                  <a:gd name="connsiteX10" fmla="*/ 52388 w 76200"/>
                  <a:gd name="connsiteY10" fmla="*/ 72390 h 76200"/>
                  <a:gd name="connsiteX11" fmla="*/ 72390 w 76200"/>
                  <a:gd name="connsiteY11" fmla="*/ 72390 h 76200"/>
                  <a:gd name="connsiteX12" fmla="*/ 72390 w 76200"/>
                  <a:gd name="connsiteY12" fmla="*/ 52387 h 76200"/>
                  <a:gd name="connsiteX13" fmla="*/ 61913 w 76200"/>
                  <a:gd name="connsiteY13" fmla="*/ 41910 h 76200"/>
                  <a:gd name="connsiteX14" fmla="*/ 72390 w 76200"/>
                  <a:gd name="connsiteY14" fmla="*/ 31432 h 76200"/>
                  <a:gd name="connsiteX15" fmla="*/ 72390 w 76200"/>
                  <a:gd name="connsiteY15" fmla="*/ 11430 h 76200"/>
                  <a:gd name="connsiteX16" fmla="*/ 52388 w 76200"/>
                  <a:gd name="connsiteY16" fmla="*/ 1143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76200">
                    <a:moveTo>
                      <a:pt x="52388" y="11430"/>
                    </a:moveTo>
                    <a:lnTo>
                      <a:pt x="41910" y="21907"/>
                    </a:lnTo>
                    <a:lnTo>
                      <a:pt x="31432" y="11430"/>
                    </a:lnTo>
                    <a:cubicBezTo>
                      <a:pt x="25717" y="5715"/>
                      <a:pt x="16192" y="5715"/>
                      <a:pt x="11430" y="11430"/>
                    </a:cubicBezTo>
                    <a:cubicBezTo>
                      <a:pt x="6667" y="17145"/>
                      <a:pt x="5715" y="26670"/>
                      <a:pt x="11430" y="31432"/>
                    </a:cubicBezTo>
                    <a:lnTo>
                      <a:pt x="21907" y="41910"/>
                    </a:lnTo>
                    <a:lnTo>
                      <a:pt x="11430" y="52387"/>
                    </a:lnTo>
                    <a:cubicBezTo>
                      <a:pt x="5715" y="58103"/>
                      <a:pt x="5715" y="67628"/>
                      <a:pt x="11430" y="72390"/>
                    </a:cubicBezTo>
                    <a:cubicBezTo>
                      <a:pt x="17145" y="78105"/>
                      <a:pt x="26670" y="78105"/>
                      <a:pt x="31432" y="72390"/>
                    </a:cubicBezTo>
                    <a:lnTo>
                      <a:pt x="41910" y="61912"/>
                    </a:lnTo>
                    <a:lnTo>
                      <a:pt x="52388" y="72390"/>
                    </a:lnTo>
                    <a:cubicBezTo>
                      <a:pt x="58103" y="78105"/>
                      <a:pt x="67628" y="78105"/>
                      <a:pt x="72390" y="72390"/>
                    </a:cubicBezTo>
                    <a:cubicBezTo>
                      <a:pt x="77153" y="66675"/>
                      <a:pt x="78105" y="57150"/>
                      <a:pt x="72390" y="52387"/>
                    </a:cubicBezTo>
                    <a:lnTo>
                      <a:pt x="61913" y="41910"/>
                    </a:lnTo>
                    <a:lnTo>
                      <a:pt x="72390" y="31432"/>
                    </a:lnTo>
                    <a:cubicBezTo>
                      <a:pt x="78105" y="25718"/>
                      <a:pt x="78105" y="16193"/>
                      <a:pt x="72390" y="11430"/>
                    </a:cubicBezTo>
                    <a:cubicBezTo>
                      <a:pt x="66675" y="6667"/>
                      <a:pt x="57150" y="5715"/>
                      <a:pt x="52388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C12D68F5-049F-4176-950A-E591866B4886}"/>
                  </a:ext>
                </a:extLst>
              </p:cNvPr>
              <p:cNvSpPr/>
              <p:nvPr/>
            </p:nvSpPr>
            <p:spPr>
              <a:xfrm>
                <a:off x="2142951" y="431681"/>
                <a:ext cx="140381" cy="140381"/>
              </a:xfrm>
              <a:custGeom>
                <a:avLst/>
                <a:gdLst>
                  <a:gd name="connsiteX0" fmla="*/ 52387 w 76200"/>
                  <a:gd name="connsiteY0" fmla="*/ 11430 h 76200"/>
                  <a:gd name="connsiteX1" fmla="*/ 41910 w 76200"/>
                  <a:gd name="connsiteY1" fmla="*/ 21907 h 76200"/>
                  <a:gd name="connsiteX2" fmla="*/ 31432 w 76200"/>
                  <a:gd name="connsiteY2" fmla="*/ 11430 h 76200"/>
                  <a:gd name="connsiteX3" fmla="*/ 11430 w 76200"/>
                  <a:gd name="connsiteY3" fmla="*/ 11430 h 76200"/>
                  <a:gd name="connsiteX4" fmla="*/ 11430 w 76200"/>
                  <a:gd name="connsiteY4" fmla="*/ 31432 h 76200"/>
                  <a:gd name="connsiteX5" fmla="*/ 21907 w 76200"/>
                  <a:gd name="connsiteY5" fmla="*/ 41910 h 76200"/>
                  <a:gd name="connsiteX6" fmla="*/ 11430 w 76200"/>
                  <a:gd name="connsiteY6" fmla="*/ 52387 h 76200"/>
                  <a:gd name="connsiteX7" fmla="*/ 11430 w 76200"/>
                  <a:gd name="connsiteY7" fmla="*/ 72390 h 76200"/>
                  <a:gd name="connsiteX8" fmla="*/ 31432 w 76200"/>
                  <a:gd name="connsiteY8" fmla="*/ 72390 h 76200"/>
                  <a:gd name="connsiteX9" fmla="*/ 41910 w 76200"/>
                  <a:gd name="connsiteY9" fmla="*/ 61912 h 76200"/>
                  <a:gd name="connsiteX10" fmla="*/ 52387 w 76200"/>
                  <a:gd name="connsiteY10" fmla="*/ 72390 h 76200"/>
                  <a:gd name="connsiteX11" fmla="*/ 72390 w 76200"/>
                  <a:gd name="connsiteY11" fmla="*/ 72390 h 76200"/>
                  <a:gd name="connsiteX12" fmla="*/ 72390 w 76200"/>
                  <a:gd name="connsiteY12" fmla="*/ 52387 h 76200"/>
                  <a:gd name="connsiteX13" fmla="*/ 61912 w 76200"/>
                  <a:gd name="connsiteY13" fmla="*/ 41910 h 76200"/>
                  <a:gd name="connsiteX14" fmla="*/ 72390 w 76200"/>
                  <a:gd name="connsiteY14" fmla="*/ 31432 h 76200"/>
                  <a:gd name="connsiteX15" fmla="*/ 72390 w 76200"/>
                  <a:gd name="connsiteY15" fmla="*/ 11430 h 76200"/>
                  <a:gd name="connsiteX16" fmla="*/ 52387 w 76200"/>
                  <a:gd name="connsiteY16" fmla="*/ 1143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76200">
                    <a:moveTo>
                      <a:pt x="52387" y="11430"/>
                    </a:moveTo>
                    <a:lnTo>
                      <a:pt x="41910" y="21907"/>
                    </a:lnTo>
                    <a:lnTo>
                      <a:pt x="31432" y="11430"/>
                    </a:lnTo>
                    <a:cubicBezTo>
                      <a:pt x="25717" y="5715"/>
                      <a:pt x="16192" y="5715"/>
                      <a:pt x="11430" y="11430"/>
                    </a:cubicBezTo>
                    <a:cubicBezTo>
                      <a:pt x="5715" y="17145"/>
                      <a:pt x="5715" y="26670"/>
                      <a:pt x="11430" y="31432"/>
                    </a:cubicBezTo>
                    <a:lnTo>
                      <a:pt x="21907" y="41910"/>
                    </a:lnTo>
                    <a:lnTo>
                      <a:pt x="11430" y="52387"/>
                    </a:lnTo>
                    <a:cubicBezTo>
                      <a:pt x="5715" y="58103"/>
                      <a:pt x="5715" y="67628"/>
                      <a:pt x="11430" y="72390"/>
                    </a:cubicBezTo>
                    <a:cubicBezTo>
                      <a:pt x="17145" y="78105"/>
                      <a:pt x="26670" y="78105"/>
                      <a:pt x="31432" y="72390"/>
                    </a:cubicBezTo>
                    <a:lnTo>
                      <a:pt x="41910" y="61912"/>
                    </a:lnTo>
                    <a:lnTo>
                      <a:pt x="52387" y="72390"/>
                    </a:lnTo>
                    <a:cubicBezTo>
                      <a:pt x="58103" y="78105"/>
                      <a:pt x="67628" y="78105"/>
                      <a:pt x="72390" y="72390"/>
                    </a:cubicBezTo>
                    <a:cubicBezTo>
                      <a:pt x="78105" y="66675"/>
                      <a:pt x="78105" y="57150"/>
                      <a:pt x="72390" y="52387"/>
                    </a:cubicBezTo>
                    <a:lnTo>
                      <a:pt x="61912" y="41910"/>
                    </a:lnTo>
                    <a:lnTo>
                      <a:pt x="72390" y="31432"/>
                    </a:lnTo>
                    <a:cubicBezTo>
                      <a:pt x="78105" y="25718"/>
                      <a:pt x="78105" y="16193"/>
                      <a:pt x="72390" y="11430"/>
                    </a:cubicBezTo>
                    <a:cubicBezTo>
                      <a:pt x="66675" y="5715"/>
                      <a:pt x="58103" y="5715"/>
                      <a:pt x="52387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EC45CBBE-C95B-4C60-89EC-80392E724626}"/>
                  </a:ext>
                </a:extLst>
              </p:cNvPr>
              <p:cNvSpPr/>
              <p:nvPr/>
            </p:nvSpPr>
            <p:spPr>
              <a:xfrm>
                <a:off x="2472846" y="431681"/>
                <a:ext cx="140381" cy="140381"/>
              </a:xfrm>
              <a:custGeom>
                <a:avLst/>
                <a:gdLst>
                  <a:gd name="connsiteX0" fmla="*/ 52387 w 76200"/>
                  <a:gd name="connsiteY0" fmla="*/ 11430 h 76200"/>
                  <a:gd name="connsiteX1" fmla="*/ 41910 w 76200"/>
                  <a:gd name="connsiteY1" fmla="*/ 21907 h 76200"/>
                  <a:gd name="connsiteX2" fmla="*/ 31432 w 76200"/>
                  <a:gd name="connsiteY2" fmla="*/ 11430 h 76200"/>
                  <a:gd name="connsiteX3" fmla="*/ 11430 w 76200"/>
                  <a:gd name="connsiteY3" fmla="*/ 11430 h 76200"/>
                  <a:gd name="connsiteX4" fmla="*/ 11430 w 76200"/>
                  <a:gd name="connsiteY4" fmla="*/ 31432 h 76200"/>
                  <a:gd name="connsiteX5" fmla="*/ 21907 w 76200"/>
                  <a:gd name="connsiteY5" fmla="*/ 41910 h 76200"/>
                  <a:gd name="connsiteX6" fmla="*/ 11430 w 76200"/>
                  <a:gd name="connsiteY6" fmla="*/ 52387 h 76200"/>
                  <a:gd name="connsiteX7" fmla="*/ 11430 w 76200"/>
                  <a:gd name="connsiteY7" fmla="*/ 72390 h 76200"/>
                  <a:gd name="connsiteX8" fmla="*/ 31432 w 76200"/>
                  <a:gd name="connsiteY8" fmla="*/ 72390 h 76200"/>
                  <a:gd name="connsiteX9" fmla="*/ 41910 w 76200"/>
                  <a:gd name="connsiteY9" fmla="*/ 61912 h 76200"/>
                  <a:gd name="connsiteX10" fmla="*/ 52387 w 76200"/>
                  <a:gd name="connsiteY10" fmla="*/ 72390 h 76200"/>
                  <a:gd name="connsiteX11" fmla="*/ 72390 w 76200"/>
                  <a:gd name="connsiteY11" fmla="*/ 72390 h 76200"/>
                  <a:gd name="connsiteX12" fmla="*/ 72390 w 76200"/>
                  <a:gd name="connsiteY12" fmla="*/ 52387 h 76200"/>
                  <a:gd name="connsiteX13" fmla="*/ 61912 w 76200"/>
                  <a:gd name="connsiteY13" fmla="*/ 41910 h 76200"/>
                  <a:gd name="connsiteX14" fmla="*/ 72390 w 76200"/>
                  <a:gd name="connsiteY14" fmla="*/ 31432 h 76200"/>
                  <a:gd name="connsiteX15" fmla="*/ 72390 w 76200"/>
                  <a:gd name="connsiteY15" fmla="*/ 11430 h 76200"/>
                  <a:gd name="connsiteX16" fmla="*/ 52387 w 76200"/>
                  <a:gd name="connsiteY16" fmla="*/ 1143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76200">
                    <a:moveTo>
                      <a:pt x="52387" y="11430"/>
                    </a:moveTo>
                    <a:lnTo>
                      <a:pt x="41910" y="21907"/>
                    </a:lnTo>
                    <a:lnTo>
                      <a:pt x="31432" y="11430"/>
                    </a:lnTo>
                    <a:cubicBezTo>
                      <a:pt x="25717" y="5715"/>
                      <a:pt x="16192" y="5715"/>
                      <a:pt x="11430" y="11430"/>
                    </a:cubicBezTo>
                    <a:cubicBezTo>
                      <a:pt x="5715" y="17145"/>
                      <a:pt x="5715" y="26670"/>
                      <a:pt x="11430" y="31432"/>
                    </a:cubicBezTo>
                    <a:lnTo>
                      <a:pt x="21907" y="41910"/>
                    </a:lnTo>
                    <a:lnTo>
                      <a:pt x="11430" y="52387"/>
                    </a:lnTo>
                    <a:cubicBezTo>
                      <a:pt x="5715" y="58103"/>
                      <a:pt x="5715" y="67628"/>
                      <a:pt x="11430" y="72390"/>
                    </a:cubicBezTo>
                    <a:cubicBezTo>
                      <a:pt x="17145" y="78105"/>
                      <a:pt x="26670" y="78105"/>
                      <a:pt x="31432" y="72390"/>
                    </a:cubicBezTo>
                    <a:lnTo>
                      <a:pt x="41910" y="61912"/>
                    </a:lnTo>
                    <a:lnTo>
                      <a:pt x="52387" y="72390"/>
                    </a:lnTo>
                    <a:cubicBezTo>
                      <a:pt x="58103" y="78105"/>
                      <a:pt x="67628" y="78105"/>
                      <a:pt x="72390" y="72390"/>
                    </a:cubicBezTo>
                    <a:cubicBezTo>
                      <a:pt x="78105" y="66675"/>
                      <a:pt x="78105" y="57150"/>
                      <a:pt x="72390" y="52387"/>
                    </a:cubicBezTo>
                    <a:lnTo>
                      <a:pt x="61912" y="41910"/>
                    </a:lnTo>
                    <a:lnTo>
                      <a:pt x="72390" y="31432"/>
                    </a:lnTo>
                    <a:cubicBezTo>
                      <a:pt x="78105" y="25718"/>
                      <a:pt x="78105" y="16193"/>
                      <a:pt x="72390" y="11430"/>
                    </a:cubicBezTo>
                    <a:cubicBezTo>
                      <a:pt x="66675" y="5715"/>
                      <a:pt x="58103" y="5715"/>
                      <a:pt x="52387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3AE2BB1B-F25A-400C-97C4-39016C1C3082}"/>
                  </a:ext>
                </a:extLst>
              </p:cNvPr>
              <p:cNvSpPr/>
              <p:nvPr/>
            </p:nvSpPr>
            <p:spPr>
              <a:xfrm>
                <a:off x="161824" y="698403"/>
                <a:ext cx="140381" cy="140381"/>
              </a:xfrm>
              <a:custGeom>
                <a:avLst/>
                <a:gdLst>
                  <a:gd name="connsiteX0" fmla="*/ 52388 w 76200"/>
                  <a:gd name="connsiteY0" fmla="*/ 11430 h 76200"/>
                  <a:gd name="connsiteX1" fmla="*/ 41910 w 76200"/>
                  <a:gd name="connsiteY1" fmla="*/ 21908 h 76200"/>
                  <a:gd name="connsiteX2" fmla="*/ 31433 w 76200"/>
                  <a:gd name="connsiteY2" fmla="*/ 11430 h 76200"/>
                  <a:gd name="connsiteX3" fmla="*/ 11430 w 76200"/>
                  <a:gd name="connsiteY3" fmla="*/ 11430 h 76200"/>
                  <a:gd name="connsiteX4" fmla="*/ 11430 w 76200"/>
                  <a:gd name="connsiteY4" fmla="*/ 31433 h 76200"/>
                  <a:gd name="connsiteX5" fmla="*/ 21908 w 76200"/>
                  <a:gd name="connsiteY5" fmla="*/ 41910 h 76200"/>
                  <a:gd name="connsiteX6" fmla="*/ 11430 w 76200"/>
                  <a:gd name="connsiteY6" fmla="*/ 52388 h 76200"/>
                  <a:gd name="connsiteX7" fmla="*/ 11430 w 76200"/>
                  <a:gd name="connsiteY7" fmla="*/ 72390 h 76200"/>
                  <a:gd name="connsiteX8" fmla="*/ 31433 w 76200"/>
                  <a:gd name="connsiteY8" fmla="*/ 72390 h 76200"/>
                  <a:gd name="connsiteX9" fmla="*/ 41910 w 76200"/>
                  <a:gd name="connsiteY9" fmla="*/ 61913 h 76200"/>
                  <a:gd name="connsiteX10" fmla="*/ 52388 w 76200"/>
                  <a:gd name="connsiteY10" fmla="*/ 72390 h 76200"/>
                  <a:gd name="connsiteX11" fmla="*/ 73343 w 76200"/>
                  <a:gd name="connsiteY11" fmla="*/ 74295 h 76200"/>
                  <a:gd name="connsiteX12" fmla="*/ 73343 w 76200"/>
                  <a:gd name="connsiteY12" fmla="*/ 54293 h 76200"/>
                  <a:gd name="connsiteX13" fmla="*/ 62865 w 76200"/>
                  <a:gd name="connsiteY13" fmla="*/ 43815 h 76200"/>
                  <a:gd name="connsiteX14" fmla="*/ 73343 w 76200"/>
                  <a:gd name="connsiteY14" fmla="*/ 32385 h 76200"/>
                  <a:gd name="connsiteX15" fmla="*/ 73343 w 76200"/>
                  <a:gd name="connsiteY15" fmla="*/ 12383 h 76200"/>
                  <a:gd name="connsiteX16" fmla="*/ 52388 w 76200"/>
                  <a:gd name="connsiteY16" fmla="*/ 1143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76200">
                    <a:moveTo>
                      <a:pt x="52388" y="11430"/>
                    </a:moveTo>
                    <a:lnTo>
                      <a:pt x="41910" y="21908"/>
                    </a:lnTo>
                    <a:lnTo>
                      <a:pt x="31433" y="11430"/>
                    </a:lnTo>
                    <a:cubicBezTo>
                      <a:pt x="25718" y="5715"/>
                      <a:pt x="16193" y="5715"/>
                      <a:pt x="11430" y="11430"/>
                    </a:cubicBezTo>
                    <a:cubicBezTo>
                      <a:pt x="6668" y="17145"/>
                      <a:pt x="5715" y="26670"/>
                      <a:pt x="11430" y="31433"/>
                    </a:cubicBezTo>
                    <a:lnTo>
                      <a:pt x="21908" y="41910"/>
                    </a:lnTo>
                    <a:lnTo>
                      <a:pt x="11430" y="52388"/>
                    </a:lnTo>
                    <a:cubicBezTo>
                      <a:pt x="5715" y="58103"/>
                      <a:pt x="5715" y="67628"/>
                      <a:pt x="11430" y="72390"/>
                    </a:cubicBezTo>
                    <a:cubicBezTo>
                      <a:pt x="17145" y="77153"/>
                      <a:pt x="26670" y="78105"/>
                      <a:pt x="31433" y="72390"/>
                    </a:cubicBezTo>
                    <a:lnTo>
                      <a:pt x="41910" y="61913"/>
                    </a:lnTo>
                    <a:lnTo>
                      <a:pt x="52388" y="72390"/>
                    </a:lnTo>
                    <a:cubicBezTo>
                      <a:pt x="58103" y="79058"/>
                      <a:pt x="67628" y="79058"/>
                      <a:pt x="73343" y="74295"/>
                    </a:cubicBezTo>
                    <a:cubicBezTo>
                      <a:pt x="79058" y="69533"/>
                      <a:pt x="79058" y="59055"/>
                      <a:pt x="73343" y="54293"/>
                    </a:cubicBezTo>
                    <a:lnTo>
                      <a:pt x="62865" y="43815"/>
                    </a:lnTo>
                    <a:lnTo>
                      <a:pt x="73343" y="32385"/>
                    </a:lnTo>
                    <a:cubicBezTo>
                      <a:pt x="79058" y="26670"/>
                      <a:pt x="79058" y="17145"/>
                      <a:pt x="73343" y="12383"/>
                    </a:cubicBezTo>
                    <a:cubicBezTo>
                      <a:pt x="67628" y="7620"/>
                      <a:pt x="58103" y="5715"/>
                      <a:pt x="52388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="" xmlns:a16="http://schemas.microsoft.com/office/drawing/2014/main" id="{1E7626BC-778C-4099-92FF-123295C22298}"/>
                  </a:ext>
                </a:extLst>
              </p:cNvPr>
              <p:cNvSpPr/>
              <p:nvPr/>
            </p:nvSpPr>
            <p:spPr>
              <a:xfrm>
                <a:off x="491721" y="698403"/>
                <a:ext cx="140381" cy="140381"/>
              </a:xfrm>
              <a:custGeom>
                <a:avLst/>
                <a:gdLst>
                  <a:gd name="connsiteX0" fmla="*/ 52388 w 76200"/>
                  <a:gd name="connsiteY0" fmla="*/ 11430 h 76200"/>
                  <a:gd name="connsiteX1" fmla="*/ 41910 w 76200"/>
                  <a:gd name="connsiteY1" fmla="*/ 21908 h 76200"/>
                  <a:gd name="connsiteX2" fmla="*/ 31432 w 76200"/>
                  <a:gd name="connsiteY2" fmla="*/ 11430 h 76200"/>
                  <a:gd name="connsiteX3" fmla="*/ 11430 w 76200"/>
                  <a:gd name="connsiteY3" fmla="*/ 11430 h 76200"/>
                  <a:gd name="connsiteX4" fmla="*/ 11430 w 76200"/>
                  <a:gd name="connsiteY4" fmla="*/ 31433 h 76200"/>
                  <a:gd name="connsiteX5" fmla="*/ 21907 w 76200"/>
                  <a:gd name="connsiteY5" fmla="*/ 41910 h 76200"/>
                  <a:gd name="connsiteX6" fmla="*/ 11430 w 76200"/>
                  <a:gd name="connsiteY6" fmla="*/ 52388 h 76200"/>
                  <a:gd name="connsiteX7" fmla="*/ 11430 w 76200"/>
                  <a:gd name="connsiteY7" fmla="*/ 72390 h 76200"/>
                  <a:gd name="connsiteX8" fmla="*/ 31432 w 76200"/>
                  <a:gd name="connsiteY8" fmla="*/ 72390 h 76200"/>
                  <a:gd name="connsiteX9" fmla="*/ 41910 w 76200"/>
                  <a:gd name="connsiteY9" fmla="*/ 61913 h 76200"/>
                  <a:gd name="connsiteX10" fmla="*/ 52388 w 76200"/>
                  <a:gd name="connsiteY10" fmla="*/ 72390 h 76200"/>
                  <a:gd name="connsiteX11" fmla="*/ 72390 w 76200"/>
                  <a:gd name="connsiteY11" fmla="*/ 72390 h 76200"/>
                  <a:gd name="connsiteX12" fmla="*/ 72390 w 76200"/>
                  <a:gd name="connsiteY12" fmla="*/ 52388 h 76200"/>
                  <a:gd name="connsiteX13" fmla="*/ 61913 w 76200"/>
                  <a:gd name="connsiteY13" fmla="*/ 41910 h 76200"/>
                  <a:gd name="connsiteX14" fmla="*/ 72390 w 76200"/>
                  <a:gd name="connsiteY14" fmla="*/ 31433 h 76200"/>
                  <a:gd name="connsiteX15" fmla="*/ 72390 w 76200"/>
                  <a:gd name="connsiteY15" fmla="*/ 11430 h 76200"/>
                  <a:gd name="connsiteX16" fmla="*/ 52388 w 76200"/>
                  <a:gd name="connsiteY16" fmla="*/ 1143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76200">
                    <a:moveTo>
                      <a:pt x="52388" y="11430"/>
                    </a:moveTo>
                    <a:lnTo>
                      <a:pt x="41910" y="21908"/>
                    </a:lnTo>
                    <a:lnTo>
                      <a:pt x="31432" y="11430"/>
                    </a:lnTo>
                    <a:cubicBezTo>
                      <a:pt x="25717" y="5715"/>
                      <a:pt x="16192" y="5715"/>
                      <a:pt x="11430" y="11430"/>
                    </a:cubicBezTo>
                    <a:cubicBezTo>
                      <a:pt x="5715" y="17145"/>
                      <a:pt x="5715" y="26670"/>
                      <a:pt x="11430" y="31433"/>
                    </a:cubicBezTo>
                    <a:lnTo>
                      <a:pt x="21907" y="41910"/>
                    </a:lnTo>
                    <a:lnTo>
                      <a:pt x="11430" y="52388"/>
                    </a:lnTo>
                    <a:cubicBezTo>
                      <a:pt x="5715" y="58103"/>
                      <a:pt x="5715" y="67628"/>
                      <a:pt x="11430" y="72390"/>
                    </a:cubicBezTo>
                    <a:cubicBezTo>
                      <a:pt x="17145" y="78105"/>
                      <a:pt x="26670" y="78105"/>
                      <a:pt x="31432" y="72390"/>
                    </a:cubicBezTo>
                    <a:lnTo>
                      <a:pt x="41910" y="61913"/>
                    </a:lnTo>
                    <a:lnTo>
                      <a:pt x="52388" y="72390"/>
                    </a:lnTo>
                    <a:cubicBezTo>
                      <a:pt x="58103" y="78105"/>
                      <a:pt x="67628" y="78105"/>
                      <a:pt x="72390" y="72390"/>
                    </a:cubicBezTo>
                    <a:cubicBezTo>
                      <a:pt x="77153" y="66675"/>
                      <a:pt x="78105" y="57150"/>
                      <a:pt x="72390" y="52388"/>
                    </a:cubicBezTo>
                    <a:lnTo>
                      <a:pt x="61913" y="41910"/>
                    </a:lnTo>
                    <a:lnTo>
                      <a:pt x="72390" y="31433"/>
                    </a:lnTo>
                    <a:cubicBezTo>
                      <a:pt x="78105" y="25718"/>
                      <a:pt x="78105" y="16193"/>
                      <a:pt x="72390" y="11430"/>
                    </a:cubicBezTo>
                    <a:cubicBezTo>
                      <a:pt x="66675" y="6668"/>
                      <a:pt x="58103" y="5715"/>
                      <a:pt x="52388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="" xmlns:a16="http://schemas.microsoft.com/office/drawing/2014/main" id="{BAB22F1B-04E2-4E66-B5EB-24641F265D9D}"/>
                  </a:ext>
                </a:extLst>
              </p:cNvPr>
              <p:cNvSpPr/>
              <p:nvPr/>
            </p:nvSpPr>
            <p:spPr>
              <a:xfrm>
                <a:off x="821614" y="698403"/>
                <a:ext cx="140381" cy="140381"/>
              </a:xfrm>
              <a:custGeom>
                <a:avLst/>
                <a:gdLst>
                  <a:gd name="connsiteX0" fmla="*/ 52388 w 76200"/>
                  <a:gd name="connsiteY0" fmla="*/ 11430 h 76200"/>
                  <a:gd name="connsiteX1" fmla="*/ 41910 w 76200"/>
                  <a:gd name="connsiteY1" fmla="*/ 21908 h 76200"/>
                  <a:gd name="connsiteX2" fmla="*/ 31433 w 76200"/>
                  <a:gd name="connsiteY2" fmla="*/ 11430 h 76200"/>
                  <a:gd name="connsiteX3" fmla="*/ 11430 w 76200"/>
                  <a:gd name="connsiteY3" fmla="*/ 11430 h 76200"/>
                  <a:gd name="connsiteX4" fmla="*/ 11430 w 76200"/>
                  <a:gd name="connsiteY4" fmla="*/ 31433 h 76200"/>
                  <a:gd name="connsiteX5" fmla="*/ 21908 w 76200"/>
                  <a:gd name="connsiteY5" fmla="*/ 41910 h 76200"/>
                  <a:gd name="connsiteX6" fmla="*/ 11430 w 76200"/>
                  <a:gd name="connsiteY6" fmla="*/ 52388 h 76200"/>
                  <a:gd name="connsiteX7" fmla="*/ 11430 w 76200"/>
                  <a:gd name="connsiteY7" fmla="*/ 72390 h 76200"/>
                  <a:gd name="connsiteX8" fmla="*/ 31433 w 76200"/>
                  <a:gd name="connsiteY8" fmla="*/ 72390 h 76200"/>
                  <a:gd name="connsiteX9" fmla="*/ 41910 w 76200"/>
                  <a:gd name="connsiteY9" fmla="*/ 61913 h 76200"/>
                  <a:gd name="connsiteX10" fmla="*/ 52388 w 76200"/>
                  <a:gd name="connsiteY10" fmla="*/ 72390 h 76200"/>
                  <a:gd name="connsiteX11" fmla="*/ 72390 w 76200"/>
                  <a:gd name="connsiteY11" fmla="*/ 72390 h 76200"/>
                  <a:gd name="connsiteX12" fmla="*/ 72390 w 76200"/>
                  <a:gd name="connsiteY12" fmla="*/ 52388 h 76200"/>
                  <a:gd name="connsiteX13" fmla="*/ 61913 w 76200"/>
                  <a:gd name="connsiteY13" fmla="*/ 41910 h 76200"/>
                  <a:gd name="connsiteX14" fmla="*/ 72390 w 76200"/>
                  <a:gd name="connsiteY14" fmla="*/ 31433 h 76200"/>
                  <a:gd name="connsiteX15" fmla="*/ 72390 w 76200"/>
                  <a:gd name="connsiteY15" fmla="*/ 11430 h 76200"/>
                  <a:gd name="connsiteX16" fmla="*/ 52388 w 76200"/>
                  <a:gd name="connsiteY16" fmla="*/ 1143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76200">
                    <a:moveTo>
                      <a:pt x="52388" y="11430"/>
                    </a:moveTo>
                    <a:lnTo>
                      <a:pt x="41910" y="21908"/>
                    </a:lnTo>
                    <a:lnTo>
                      <a:pt x="31433" y="11430"/>
                    </a:lnTo>
                    <a:cubicBezTo>
                      <a:pt x="25717" y="5715"/>
                      <a:pt x="16192" y="5715"/>
                      <a:pt x="11430" y="11430"/>
                    </a:cubicBezTo>
                    <a:cubicBezTo>
                      <a:pt x="6667" y="17145"/>
                      <a:pt x="5715" y="26670"/>
                      <a:pt x="11430" y="31433"/>
                    </a:cubicBezTo>
                    <a:lnTo>
                      <a:pt x="21908" y="41910"/>
                    </a:lnTo>
                    <a:lnTo>
                      <a:pt x="11430" y="52388"/>
                    </a:lnTo>
                    <a:cubicBezTo>
                      <a:pt x="5715" y="58103"/>
                      <a:pt x="5715" y="67628"/>
                      <a:pt x="11430" y="72390"/>
                    </a:cubicBezTo>
                    <a:cubicBezTo>
                      <a:pt x="17145" y="77153"/>
                      <a:pt x="26670" y="78105"/>
                      <a:pt x="31433" y="72390"/>
                    </a:cubicBezTo>
                    <a:lnTo>
                      <a:pt x="41910" y="61913"/>
                    </a:lnTo>
                    <a:lnTo>
                      <a:pt x="52388" y="72390"/>
                    </a:lnTo>
                    <a:cubicBezTo>
                      <a:pt x="58103" y="78105"/>
                      <a:pt x="67628" y="78105"/>
                      <a:pt x="72390" y="72390"/>
                    </a:cubicBezTo>
                    <a:cubicBezTo>
                      <a:pt x="77153" y="66675"/>
                      <a:pt x="78105" y="57150"/>
                      <a:pt x="72390" y="52388"/>
                    </a:cubicBezTo>
                    <a:lnTo>
                      <a:pt x="61913" y="41910"/>
                    </a:lnTo>
                    <a:lnTo>
                      <a:pt x="72390" y="31433"/>
                    </a:lnTo>
                    <a:cubicBezTo>
                      <a:pt x="78105" y="25718"/>
                      <a:pt x="78105" y="16193"/>
                      <a:pt x="72390" y="11430"/>
                    </a:cubicBezTo>
                    <a:cubicBezTo>
                      <a:pt x="67628" y="5715"/>
                      <a:pt x="58103" y="5715"/>
                      <a:pt x="52388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CE14FF82-503C-4B5E-B98C-7D46328ADAC6}"/>
                  </a:ext>
                </a:extLst>
              </p:cNvPr>
              <p:cNvSpPr/>
              <p:nvPr/>
            </p:nvSpPr>
            <p:spPr>
              <a:xfrm>
                <a:off x="1151509" y="698403"/>
                <a:ext cx="140381" cy="140381"/>
              </a:xfrm>
              <a:custGeom>
                <a:avLst/>
                <a:gdLst>
                  <a:gd name="connsiteX0" fmla="*/ 52388 w 76200"/>
                  <a:gd name="connsiteY0" fmla="*/ 11430 h 76200"/>
                  <a:gd name="connsiteX1" fmla="*/ 41910 w 76200"/>
                  <a:gd name="connsiteY1" fmla="*/ 21908 h 76200"/>
                  <a:gd name="connsiteX2" fmla="*/ 31433 w 76200"/>
                  <a:gd name="connsiteY2" fmla="*/ 11430 h 76200"/>
                  <a:gd name="connsiteX3" fmla="*/ 11430 w 76200"/>
                  <a:gd name="connsiteY3" fmla="*/ 11430 h 76200"/>
                  <a:gd name="connsiteX4" fmla="*/ 11430 w 76200"/>
                  <a:gd name="connsiteY4" fmla="*/ 31433 h 76200"/>
                  <a:gd name="connsiteX5" fmla="*/ 21908 w 76200"/>
                  <a:gd name="connsiteY5" fmla="*/ 41910 h 76200"/>
                  <a:gd name="connsiteX6" fmla="*/ 11430 w 76200"/>
                  <a:gd name="connsiteY6" fmla="*/ 52388 h 76200"/>
                  <a:gd name="connsiteX7" fmla="*/ 11430 w 76200"/>
                  <a:gd name="connsiteY7" fmla="*/ 72390 h 76200"/>
                  <a:gd name="connsiteX8" fmla="*/ 31433 w 76200"/>
                  <a:gd name="connsiteY8" fmla="*/ 72390 h 76200"/>
                  <a:gd name="connsiteX9" fmla="*/ 41910 w 76200"/>
                  <a:gd name="connsiteY9" fmla="*/ 61913 h 76200"/>
                  <a:gd name="connsiteX10" fmla="*/ 52388 w 76200"/>
                  <a:gd name="connsiteY10" fmla="*/ 72390 h 76200"/>
                  <a:gd name="connsiteX11" fmla="*/ 72390 w 76200"/>
                  <a:gd name="connsiteY11" fmla="*/ 72390 h 76200"/>
                  <a:gd name="connsiteX12" fmla="*/ 72390 w 76200"/>
                  <a:gd name="connsiteY12" fmla="*/ 52388 h 76200"/>
                  <a:gd name="connsiteX13" fmla="*/ 61913 w 76200"/>
                  <a:gd name="connsiteY13" fmla="*/ 41910 h 76200"/>
                  <a:gd name="connsiteX14" fmla="*/ 72390 w 76200"/>
                  <a:gd name="connsiteY14" fmla="*/ 31433 h 76200"/>
                  <a:gd name="connsiteX15" fmla="*/ 72390 w 76200"/>
                  <a:gd name="connsiteY15" fmla="*/ 11430 h 76200"/>
                  <a:gd name="connsiteX16" fmla="*/ 52388 w 76200"/>
                  <a:gd name="connsiteY16" fmla="*/ 1143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76200">
                    <a:moveTo>
                      <a:pt x="52388" y="11430"/>
                    </a:moveTo>
                    <a:lnTo>
                      <a:pt x="41910" y="21908"/>
                    </a:lnTo>
                    <a:lnTo>
                      <a:pt x="31433" y="11430"/>
                    </a:lnTo>
                    <a:cubicBezTo>
                      <a:pt x="25718" y="5715"/>
                      <a:pt x="16193" y="5715"/>
                      <a:pt x="11430" y="11430"/>
                    </a:cubicBezTo>
                    <a:cubicBezTo>
                      <a:pt x="6668" y="17145"/>
                      <a:pt x="5715" y="26670"/>
                      <a:pt x="11430" y="31433"/>
                    </a:cubicBezTo>
                    <a:lnTo>
                      <a:pt x="21908" y="41910"/>
                    </a:lnTo>
                    <a:lnTo>
                      <a:pt x="11430" y="52388"/>
                    </a:lnTo>
                    <a:cubicBezTo>
                      <a:pt x="5715" y="58103"/>
                      <a:pt x="5715" y="67628"/>
                      <a:pt x="11430" y="72390"/>
                    </a:cubicBezTo>
                    <a:cubicBezTo>
                      <a:pt x="17145" y="77153"/>
                      <a:pt x="26670" y="78105"/>
                      <a:pt x="31433" y="72390"/>
                    </a:cubicBezTo>
                    <a:lnTo>
                      <a:pt x="41910" y="61913"/>
                    </a:lnTo>
                    <a:lnTo>
                      <a:pt x="52388" y="72390"/>
                    </a:lnTo>
                    <a:cubicBezTo>
                      <a:pt x="58102" y="78105"/>
                      <a:pt x="67627" y="78105"/>
                      <a:pt x="72390" y="72390"/>
                    </a:cubicBezTo>
                    <a:cubicBezTo>
                      <a:pt x="78105" y="66675"/>
                      <a:pt x="78105" y="57150"/>
                      <a:pt x="72390" y="52388"/>
                    </a:cubicBezTo>
                    <a:lnTo>
                      <a:pt x="61913" y="41910"/>
                    </a:lnTo>
                    <a:lnTo>
                      <a:pt x="72390" y="31433"/>
                    </a:lnTo>
                    <a:cubicBezTo>
                      <a:pt x="78105" y="25718"/>
                      <a:pt x="78105" y="16193"/>
                      <a:pt x="72390" y="11430"/>
                    </a:cubicBezTo>
                    <a:cubicBezTo>
                      <a:pt x="67627" y="5715"/>
                      <a:pt x="58102" y="5715"/>
                      <a:pt x="52388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="" xmlns:a16="http://schemas.microsoft.com/office/drawing/2014/main" id="{C2476254-1C59-4D96-8504-2C3BE472484D}"/>
                  </a:ext>
                </a:extLst>
              </p:cNvPr>
              <p:cNvSpPr/>
              <p:nvPr/>
            </p:nvSpPr>
            <p:spPr>
              <a:xfrm>
                <a:off x="1481405" y="698403"/>
                <a:ext cx="140381" cy="140381"/>
              </a:xfrm>
              <a:custGeom>
                <a:avLst/>
                <a:gdLst>
                  <a:gd name="connsiteX0" fmla="*/ 52388 w 76200"/>
                  <a:gd name="connsiteY0" fmla="*/ 11430 h 76200"/>
                  <a:gd name="connsiteX1" fmla="*/ 41910 w 76200"/>
                  <a:gd name="connsiteY1" fmla="*/ 21908 h 76200"/>
                  <a:gd name="connsiteX2" fmla="*/ 31433 w 76200"/>
                  <a:gd name="connsiteY2" fmla="*/ 11430 h 76200"/>
                  <a:gd name="connsiteX3" fmla="*/ 11430 w 76200"/>
                  <a:gd name="connsiteY3" fmla="*/ 11430 h 76200"/>
                  <a:gd name="connsiteX4" fmla="*/ 11430 w 76200"/>
                  <a:gd name="connsiteY4" fmla="*/ 31433 h 76200"/>
                  <a:gd name="connsiteX5" fmla="*/ 21908 w 76200"/>
                  <a:gd name="connsiteY5" fmla="*/ 41910 h 76200"/>
                  <a:gd name="connsiteX6" fmla="*/ 11430 w 76200"/>
                  <a:gd name="connsiteY6" fmla="*/ 52388 h 76200"/>
                  <a:gd name="connsiteX7" fmla="*/ 11430 w 76200"/>
                  <a:gd name="connsiteY7" fmla="*/ 72390 h 76200"/>
                  <a:gd name="connsiteX8" fmla="*/ 31433 w 76200"/>
                  <a:gd name="connsiteY8" fmla="*/ 72390 h 76200"/>
                  <a:gd name="connsiteX9" fmla="*/ 41910 w 76200"/>
                  <a:gd name="connsiteY9" fmla="*/ 61913 h 76200"/>
                  <a:gd name="connsiteX10" fmla="*/ 52388 w 76200"/>
                  <a:gd name="connsiteY10" fmla="*/ 72390 h 76200"/>
                  <a:gd name="connsiteX11" fmla="*/ 72390 w 76200"/>
                  <a:gd name="connsiteY11" fmla="*/ 72390 h 76200"/>
                  <a:gd name="connsiteX12" fmla="*/ 72390 w 76200"/>
                  <a:gd name="connsiteY12" fmla="*/ 52388 h 76200"/>
                  <a:gd name="connsiteX13" fmla="*/ 61913 w 76200"/>
                  <a:gd name="connsiteY13" fmla="*/ 41910 h 76200"/>
                  <a:gd name="connsiteX14" fmla="*/ 72390 w 76200"/>
                  <a:gd name="connsiteY14" fmla="*/ 31433 h 76200"/>
                  <a:gd name="connsiteX15" fmla="*/ 72390 w 76200"/>
                  <a:gd name="connsiteY15" fmla="*/ 11430 h 76200"/>
                  <a:gd name="connsiteX16" fmla="*/ 52388 w 76200"/>
                  <a:gd name="connsiteY16" fmla="*/ 1143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76200">
                    <a:moveTo>
                      <a:pt x="52388" y="11430"/>
                    </a:moveTo>
                    <a:lnTo>
                      <a:pt x="41910" y="21908"/>
                    </a:lnTo>
                    <a:lnTo>
                      <a:pt x="31433" y="11430"/>
                    </a:lnTo>
                    <a:cubicBezTo>
                      <a:pt x="25717" y="5715"/>
                      <a:pt x="16192" y="5715"/>
                      <a:pt x="11430" y="11430"/>
                    </a:cubicBezTo>
                    <a:cubicBezTo>
                      <a:pt x="5715" y="17145"/>
                      <a:pt x="5715" y="26670"/>
                      <a:pt x="11430" y="31433"/>
                    </a:cubicBezTo>
                    <a:lnTo>
                      <a:pt x="21908" y="41910"/>
                    </a:lnTo>
                    <a:lnTo>
                      <a:pt x="11430" y="52388"/>
                    </a:lnTo>
                    <a:cubicBezTo>
                      <a:pt x="5715" y="58103"/>
                      <a:pt x="5715" y="67628"/>
                      <a:pt x="11430" y="72390"/>
                    </a:cubicBezTo>
                    <a:cubicBezTo>
                      <a:pt x="17145" y="78105"/>
                      <a:pt x="26670" y="78105"/>
                      <a:pt x="31433" y="72390"/>
                    </a:cubicBezTo>
                    <a:lnTo>
                      <a:pt x="41910" y="61913"/>
                    </a:lnTo>
                    <a:lnTo>
                      <a:pt x="52388" y="72390"/>
                    </a:lnTo>
                    <a:cubicBezTo>
                      <a:pt x="58103" y="78105"/>
                      <a:pt x="67628" y="78105"/>
                      <a:pt x="72390" y="72390"/>
                    </a:cubicBezTo>
                    <a:cubicBezTo>
                      <a:pt x="77153" y="66675"/>
                      <a:pt x="78105" y="57150"/>
                      <a:pt x="72390" y="52388"/>
                    </a:cubicBezTo>
                    <a:lnTo>
                      <a:pt x="61913" y="41910"/>
                    </a:lnTo>
                    <a:lnTo>
                      <a:pt x="72390" y="31433"/>
                    </a:lnTo>
                    <a:cubicBezTo>
                      <a:pt x="78105" y="25718"/>
                      <a:pt x="78105" y="16193"/>
                      <a:pt x="72390" y="11430"/>
                    </a:cubicBezTo>
                    <a:cubicBezTo>
                      <a:pt x="66675" y="6668"/>
                      <a:pt x="58103" y="5715"/>
                      <a:pt x="52388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="" xmlns:a16="http://schemas.microsoft.com/office/drawing/2014/main" id="{1930768D-731D-41C4-9E1F-27405127A8F7}"/>
                  </a:ext>
                </a:extLst>
              </p:cNvPr>
              <p:cNvSpPr/>
              <p:nvPr/>
            </p:nvSpPr>
            <p:spPr>
              <a:xfrm>
                <a:off x="1811302" y="698403"/>
                <a:ext cx="140381" cy="140381"/>
              </a:xfrm>
              <a:custGeom>
                <a:avLst/>
                <a:gdLst>
                  <a:gd name="connsiteX0" fmla="*/ 53340 w 76200"/>
                  <a:gd name="connsiteY0" fmla="*/ 11430 h 76200"/>
                  <a:gd name="connsiteX1" fmla="*/ 41910 w 76200"/>
                  <a:gd name="connsiteY1" fmla="*/ 21908 h 76200"/>
                  <a:gd name="connsiteX2" fmla="*/ 31432 w 76200"/>
                  <a:gd name="connsiteY2" fmla="*/ 11430 h 76200"/>
                  <a:gd name="connsiteX3" fmla="*/ 11430 w 76200"/>
                  <a:gd name="connsiteY3" fmla="*/ 11430 h 76200"/>
                  <a:gd name="connsiteX4" fmla="*/ 11430 w 76200"/>
                  <a:gd name="connsiteY4" fmla="*/ 31433 h 76200"/>
                  <a:gd name="connsiteX5" fmla="*/ 21907 w 76200"/>
                  <a:gd name="connsiteY5" fmla="*/ 41910 h 76200"/>
                  <a:gd name="connsiteX6" fmla="*/ 11430 w 76200"/>
                  <a:gd name="connsiteY6" fmla="*/ 52388 h 76200"/>
                  <a:gd name="connsiteX7" fmla="*/ 11430 w 76200"/>
                  <a:gd name="connsiteY7" fmla="*/ 72390 h 76200"/>
                  <a:gd name="connsiteX8" fmla="*/ 31432 w 76200"/>
                  <a:gd name="connsiteY8" fmla="*/ 72390 h 76200"/>
                  <a:gd name="connsiteX9" fmla="*/ 41910 w 76200"/>
                  <a:gd name="connsiteY9" fmla="*/ 61913 h 76200"/>
                  <a:gd name="connsiteX10" fmla="*/ 52388 w 76200"/>
                  <a:gd name="connsiteY10" fmla="*/ 72390 h 76200"/>
                  <a:gd name="connsiteX11" fmla="*/ 72390 w 76200"/>
                  <a:gd name="connsiteY11" fmla="*/ 72390 h 76200"/>
                  <a:gd name="connsiteX12" fmla="*/ 72390 w 76200"/>
                  <a:gd name="connsiteY12" fmla="*/ 52388 h 76200"/>
                  <a:gd name="connsiteX13" fmla="*/ 61913 w 76200"/>
                  <a:gd name="connsiteY13" fmla="*/ 41910 h 76200"/>
                  <a:gd name="connsiteX14" fmla="*/ 72390 w 76200"/>
                  <a:gd name="connsiteY14" fmla="*/ 31433 h 76200"/>
                  <a:gd name="connsiteX15" fmla="*/ 72390 w 76200"/>
                  <a:gd name="connsiteY15" fmla="*/ 11430 h 76200"/>
                  <a:gd name="connsiteX16" fmla="*/ 53340 w 76200"/>
                  <a:gd name="connsiteY16" fmla="*/ 1143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76200">
                    <a:moveTo>
                      <a:pt x="53340" y="11430"/>
                    </a:moveTo>
                    <a:lnTo>
                      <a:pt x="41910" y="21908"/>
                    </a:lnTo>
                    <a:lnTo>
                      <a:pt x="31432" y="11430"/>
                    </a:lnTo>
                    <a:cubicBezTo>
                      <a:pt x="25717" y="5715"/>
                      <a:pt x="16192" y="5715"/>
                      <a:pt x="11430" y="11430"/>
                    </a:cubicBezTo>
                    <a:cubicBezTo>
                      <a:pt x="6667" y="17145"/>
                      <a:pt x="5715" y="26670"/>
                      <a:pt x="11430" y="31433"/>
                    </a:cubicBezTo>
                    <a:lnTo>
                      <a:pt x="21907" y="41910"/>
                    </a:lnTo>
                    <a:lnTo>
                      <a:pt x="11430" y="52388"/>
                    </a:lnTo>
                    <a:cubicBezTo>
                      <a:pt x="5715" y="58103"/>
                      <a:pt x="5715" y="67628"/>
                      <a:pt x="11430" y="72390"/>
                    </a:cubicBezTo>
                    <a:cubicBezTo>
                      <a:pt x="17145" y="78105"/>
                      <a:pt x="26670" y="78105"/>
                      <a:pt x="31432" y="72390"/>
                    </a:cubicBezTo>
                    <a:lnTo>
                      <a:pt x="41910" y="61913"/>
                    </a:lnTo>
                    <a:lnTo>
                      <a:pt x="52388" y="72390"/>
                    </a:lnTo>
                    <a:cubicBezTo>
                      <a:pt x="58103" y="78105"/>
                      <a:pt x="67628" y="78105"/>
                      <a:pt x="72390" y="72390"/>
                    </a:cubicBezTo>
                    <a:cubicBezTo>
                      <a:pt x="77153" y="66675"/>
                      <a:pt x="78105" y="57150"/>
                      <a:pt x="72390" y="52388"/>
                    </a:cubicBezTo>
                    <a:lnTo>
                      <a:pt x="61913" y="41910"/>
                    </a:lnTo>
                    <a:lnTo>
                      <a:pt x="72390" y="31433"/>
                    </a:lnTo>
                    <a:cubicBezTo>
                      <a:pt x="78105" y="25718"/>
                      <a:pt x="78105" y="16193"/>
                      <a:pt x="72390" y="11430"/>
                    </a:cubicBezTo>
                    <a:cubicBezTo>
                      <a:pt x="66675" y="6668"/>
                      <a:pt x="58103" y="5715"/>
                      <a:pt x="53340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="" xmlns:a16="http://schemas.microsoft.com/office/drawing/2014/main" id="{DBD860DC-225F-4DA0-9616-494D7D2D6B4D}"/>
                  </a:ext>
                </a:extLst>
              </p:cNvPr>
              <p:cNvSpPr/>
              <p:nvPr/>
            </p:nvSpPr>
            <p:spPr>
              <a:xfrm>
                <a:off x="2142951" y="698403"/>
                <a:ext cx="140381" cy="140381"/>
              </a:xfrm>
              <a:custGeom>
                <a:avLst/>
                <a:gdLst>
                  <a:gd name="connsiteX0" fmla="*/ 52387 w 76200"/>
                  <a:gd name="connsiteY0" fmla="*/ 11430 h 76200"/>
                  <a:gd name="connsiteX1" fmla="*/ 41910 w 76200"/>
                  <a:gd name="connsiteY1" fmla="*/ 21908 h 76200"/>
                  <a:gd name="connsiteX2" fmla="*/ 31432 w 76200"/>
                  <a:gd name="connsiteY2" fmla="*/ 11430 h 76200"/>
                  <a:gd name="connsiteX3" fmla="*/ 11430 w 76200"/>
                  <a:gd name="connsiteY3" fmla="*/ 11430 h 76200"/>
                  <a:gd name="connsiteX4" fmla="*/ 11430 w 76200"/>
                  <a:gd name="connsiteY4" fmla="*/ 31433 h 76200"/>
                  <a:gd name="connsiteX5" fmla="*/ 21907 w 76200"/>
                  <a:gd name="connsiteY5" fmla="*/ 41910 h 76200"/>
                  <a:gd name="connsiteX6" fmla="*/ 11430 w 76200"/>
                  <a:gd name="connsiteY6" fmla="*/ 52388 h 76200"/>
                  <a:gd name="connsiteX7" fmla="*/ 11430 w 76200"/>
                  <a:gd name="connsiteY7" fmla="*/ 72390 h 76200"/>
                  <a:gd name="connsiteX8" fmla="*/ 31432 w 76200"/>
                  <a:gd name="connsiteY8" fmla="*/ 72390 h 76200"/>
                  <a:gd name="connsiteX9" fmla="*/ 41910 w 76200"/>
                  <a:gd name="connsiteY9" fmla="*/ 61913 h 76200"/>
                  <a:gd name="connsiteX10" fmla="*/ 52387 w 76200"/>
                  <a:gd name="connsiteY10" fmla="*/ 72390 h 76200"/>
                  <a:gd name="connsiteX11" fmla="*/ 72390 w 76200"/>
                  <a:gd name="connsiteY11" fmla="*/ 72390 h 76200"/>
                  <a:gd name="connsiteX12" fmla="*/ 72390 w 76200"/>
                  <a:gd name="connsiteY12" fmla="*/ 52388 h 76200"/>
                  <a:gd name="connsiteX13" fmla="*/ 61912 w 76200"/>
                  <a:gd name="connsiteY13" fmla="*/ 41910 h 76200"/>
                  <a:gd name="connsiteX14" fmla="*/ 72390 w 76200"/>
                  <a:gd name="connsiteY14" fmla="*/ 31433 h 76200"/>
                  <a:gd name="connsiteX15" fmla="*/ 72390 w 76200"/>
                  <a:gd name="connsiteY15" fmla="*/ 11430 h 76200"/>
                  <a:gd name="connsiteX16" fmla="*/ 52387 w 76200"/>
                  <a:gd name="connsiteY16" fmla="*/ 1143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76200">
                    <a:moveTo>
                      <a:pt x="52387" y="11430"/>
                    </a:moveTo>
                    <a:lnTo>
                      <a:pt x="41910" y="21908"/>
                    </a:lnTo>
                    <a:lnTo>
                      <a:pt x="31432" y="11430"/>
                    </a:lnTo>
                    <a:cubicBezTo>
                      <a:pt x="25717" y="5715"/>
                      <a:pt x="16192" y="5715"/>
                      <a:pt x="11430" y="11430"/>
                    </a:cubicBezTo>
                    <a:cubicBezTo>
                      <a:pt x="5715" y="17145"/>
                      <a:pt x="5715" y="26670"/>
                      <a:pt x="11430" y="31433"/>
                    </a:cubicBezTo>
                    <a:lnTo>
                      <a:pt x="21907" y="41910"/>
                    </a:lnTo>
                    <a:lnTo>
                      <a:pt x="11430" y="52388"/>
                    </a:lnTo>
                    <a:cubicBezTo>
                      <a:pt x="5715" y="58103"/>
                      <a:pt x="5715" y="67628"/>
                      <a:pt x="11430" y="72390"/>
                    </a:cubicBezTo>
                    <a:cubicBezTo>
                      <a:pt x="17145" y="78105"/>
                      <a:pt x="26670" y="78105"/>
                      <a:pt x="31432" y="72390"/>
                    </a:cubicBezTo>
                    <a:lnTo>
                      <a:pt x="41910" y="61913"/>
                    </a:lnTo>
                    <a:lnTo>
                      <a:pt x="52387" y="72390"/>
                    </a:lnTo>
                    <a:cubicBezTo>
                      <a:pt x="58103" y="78105"/>
                      <a:pt x="67628" y="78105"/>
                      <a:pt x="72390" y="72390"/>
                    </a:cubicBezTo>
                    <a:cubicBezTo>
                      <a:pt x="78105" y="66675"/>
                      <a:pt x="78105" y="57150"/>
                      <a:pt x="72390" y="52388"/>
                    </a:cubicBezTo>
                    <a:lnTo>
                      <a:pt x="61912" y="41910"/>
                    </a:lnTo>
                    <a:lnTo>
                      <a:pt x="72390" y="31433"/>
                    </a:lnTo>
                    <a:cubicBezTo>
                      <a:pt x="78105" y="25718"/>
                      <a:pt x="78105" y="16193"/>
                      <a:pt x="72390" y="11430"/>
                    </a:cubicBezTo>
                    <a:cubicBezTo>
                      <a:pt x="66675" y="5715"/>
                      <a:pt x="58103" y="5715"/>
                      <a:pt x="52387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="" xmlns:a16="http://schemas.microsoft.com/office/drawing/2014/main" id="{9F9747B6-5E17-4571-AF75-394863315187}"/>
                  </a:ext>
                </a:extLst>
              </p:cNvPr>
              <p:cNvSpPr/>
              <p:nvPr/>
            </p:nvSpPr>
            <p:spPr>
              <a:xfrm>
                <a:off x="161824" y="966883"/>
                <a:ext cx="140381" cy="140381"/>
              </a:xfrm>
              <a:custGeom>
                <a:avLst/>
                <a:gdLst>
                  <a:gd name="connsiteX0" fmla="*/ 52388 w 76200"/>
                  <a:gd name="connsiteY0" fmla="*/ 11430 h 76200"/>
                  <a:gd name="connsiteX1" fmla="*/ 41910 w 76200"/>
                  <a:gd name="connsiteY1" fmla="*/ 21908 h 76200"/>
                  <a:gd name="connsiteX2" fmla="*/ 31433 w 76200"/>
                  <a:gd name="connsiteY2" fmla="*/ 11430 h 76200"/>
                  <a:gd name="connsiteX3" fmla="*/ 11430 w 76200"/>
                  <a:gd name="connsiteY3" fmla="*/ 11430 h 76200"/>
                  <a:gd name="connsiteX4" fmla="*/ 11430 w 76200"/>
                  <a:gd name="connsiteY4" fmla="*/ 31433 h 76200"/>
                  <a:gd name="connsiteX5" fmla="*/ 21908 w 76200"/>
                  <a:gd name="connsiteY5" fmla="*/ 41910 h 76200"/>
                  <a:gd name="connsiteX6" fmla="*/ 11430 w 76200"/>
                  <a:gd name="connsiteY6" fmla="*/ 52388 h 76200"/>
                  <a:gd name="connsiteX7" fmla="*/ 11430 w 76200"/>
                  <a:gd name="connsiteY7" fmla="*/ 72390 h 76200"/>
                  <a:gd name="connsiteX8" fmla="*/ 31433 w 76200"/>
                  <a:gd name="connsiteY8" fmla="*/ 72390 h 76200"/>
                  <a:gd name="connsiteX9" fmla="*/ 41910 w 76200"/>
                  <a:gd name="connsiteY9" fmla="*/ 61913 h 76200"/>
                  <a:gd name="connsiteX10" fmla="*/ 52388 w 76200"/>
                  <a:gd name="connsiteY10" fmla="*/ 72390 h 76200"/>
                  <a:gd name="connsiteX11" fmla="*/ 72390 w 76200"/>
                  <a:gd name="connsiteY11" fmla="*/ 72390 h 76200"/>
                  <a:gd name="connsiteX12" fmla="*/ 72390 w 76200"/>
                  <a:gd name="connsiteY12" fmla="*/ 52388 h 76200"/>
                  <a:gd name="connsiteX13" fmla="*/ 61913 w 76200"/>
                  <a:gd name="connsiteY13" fmla="*/ 41910 h 76200"/>
                  <a:gd name="connsiteX14" fmla="*/ 73343 w 76200"/>
                  <a:gd name="connsiteY14" fmla="*/ 31433 h 76200"/>
                  <a:gd name="connsiteX15" fmla="*/ 73343 w 76200"/>
                  <a:gd name="connsiteY15" fmla="*/ 11430 h 76200"/>
                  <a:gd name="connsiteX16" fmla="*/ 52388 w 76200"/>
                  <a:gd name="connsiteY16" fmla="*/ 1143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76200">
                    <a:moveTo>
                      <a:pt x="52388" y="11430"/>
                    </a:moveTo>
                    <a:lnTo>
                      <a:pt x="41910" y="21908"/>
                    </a:lnTo>
                    <a:lnTo>
                      <a:pt x="31433" y="11430"/>
                    </a:lnTo>
                    <a:cubicBezTo>
                      <a:pt x="25718" y="5715"/>
                      <a:pt x="16193" y="5715"/>
                      <a:pt x="11430" y="11430"/>
                    </a:cubicBezTo>
                    <a:cubicBezTo>
                      <a:pt x="6668" y="17145"/>
                      <a:pt x="5715" y="26670"/>
                      <a:pt x="11430" y="31433"/>
                    </a:cubicBezTo>
                    <a:lnTo>
                      <a:pt x="21908" y="41910"/>
                    </a:lnTo>
                    <a:lnTo>
                      <a:pt x="11430" y="52388"/>
                    </a:lnTo>
                    <a:cubicBezTo>
                      <a:pt x="5715" y="58102"/>
                      <a:pt x="5715" y="67627"/>
                      <a:pt x="11430" y="72390"/>
                    </a:cubicBezTo>
                    <a:cubicBezTo>
                      <a:pt x="17145" y="77152"/>
                      <a:pt x="26670" y="78105"/>
                      <a:pt x="31433" y="72390"/>
                    </a:cubicBezTo>
                    <a:lnTo>
                      <a:pt x="41910" y="61913"/>
                    </a:lnTo>
                    <a:lnTo>
                      <a:pt x="52388" y="72390"/>
                    </a:lnTo>
                    <a:cubicBezTo>
                      <a:pt x="58103" y="78105"/>
                      <a:pt x="67628" y="78105"/>
                      <a:pt x="72390" y="72390"/>
                    </a:cubicBezTo>
                    <a:cubicBezTo>
                      <a:pt x="77153" y="66675"/>
                      <a:pt x="78105" y="57150"/>
                      <a:pt x="72390" y="52388"/>
                    </a:cubicBezTo>
                    <a:lnTo>
                      <a:pt x="61913" y="41910"/>
                    </a:lnTo>
                    <a:lnTo>
                      <a:pt x="73343" y="31433"/>
                    </a:lnTo>
                    <a:cubicBezTo>
                      <a:pt x="79058" y="25718"/>
                      <a:pt x="79058" y="16193"/>
                      <a:pt x="73343" y="11430"/>
                    </a:cubicBezTo>
                    <a:cubicBezTo>
                      <a:pt x="67628" y="6668"/>
                      <a:pt x="58103" y="5715"/>
                      <a:pt x="52388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="" xmlns:a16="http://schemas.microsoft.com/office/drawing/2014/main" id="{EBE0C23B-3FA8-4FAA-AB28-717FE228F263}"/>
                  </a:ext>
                </a:extLst>
              </p:cNvPr>
              <p:cNvSpPr/>
              <p:nvPr/>
            </p:nvSpPr>
            <p:spPr>
              <a:xfrm>
                <a:off x="491721" y="966883"/>
                <a:ext cx="140381" cy="140381"/>
              </a:xfrm>
              <a:custGeom>
                <a:avLst/>
                <a:gdLst>
                  <a:gd name="connsiteX0" fmla="*/ 52388 w 76200"/>
                  <a:gd name="connsiteY0" fmla="*/ 11430 h 76200"/>
                  <a:gd name="connsiteX1" fmla="*/ 41910 w 76200"/>
                  <a:gd name="connsiteY1" fmla="*/ 21908 h 76200"/>
                  <a:gd name="connsiteX2" fmla="*/ 31432 w 76200"/>
                  <a:gd name="connsiteY2" fmla="*/ 11430 h 76200"/>
                  <a:gd name="connsiteX3" fmla="*/ 11430 w 76200"/>
                  <a:gd name="connsiteY3" fmla="*/ 11430 h 76200"/>
                  <a:gd name="connsiteX4" fmla="*/ 11430 w 76200"/>
                  <a:gd name="connsiteY4" fmla="*/ 31433 h 76200"/>
                  <a:gd name="connsiteX5" fmla="*/ 21907 w 76200"/>
                  <a:gd name="connsiteY5" fmla="*/ 41910 h 76200"/>
                  <a:gd name="connsiteX6" fmla="*/ 11430 w 76200"/>
                  <a:gd name="connsiteY6" fmla="*/ 52388 h 76200"/>
                  <a:gd name="connsiteX7" fmla="*/ 11430 w 76200"/>
                  <a:gd name="connsiteY7" fmla="*/ 72390 h 76200"/>
                  <a:gd name="connsiteX8" fmla="*/ 31432 w 76200"/>
                  <a:gd name="connsiteY8" fmla="*/ 72390 h 76200"/>
                  <a:gd name="connsiteX9" fmla="*/ 41910 w 76200"/>
                  <a:gd name="connsiteY9" fmla="*/ 61913 h 76200"/>
                  <a:gd name="connsiteX10" fmla="*/ 52388 w 76200"/>
                  <a:gd name="connsiteY10" fmla="*/ 72390 h 76200"/>
                  <a:gd name="connsiteX11" fmla="*/ 72390 w 76200"/>
                  <a:gd name="connsiteY11" fmla="*/ 72390 h 76200"/>
                  <a:gd name="connsiteX12" fmla="*/ 72390 w 76200"/>
                  <a:gd name="connsiteY12" fmla="*/ 52388 h 76200"/>
                  <a:gd name="connsiteX13" fmla="*/ 61913 w 76200"/>
                  <a:gd name="connsiteY13" fmla="*/ 41910 h 76200"/>
                  <a:gd name="connsiteX14" fmla="*/ 72390 w 76200"/>
                  <a:gd name="connsiteY14" fmla="*/ 31433 h 76200"/>
                  <a:gd name="connsiteX15" fmla="*/ 72390 w 76200"/>
                  <a:gd name="connsiteY15" fmla="*/ 11430 h 76200"/>
                  <a:gd name="connsiteX16" fmla="*/ 52388 w 76200"/>
                  <a:gd name="connsiteY16" fmla="*/ 1143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76200">
                    <a:moveTo>
                      <a:pt x="52388" y="11430"/>
                    </a:moveTo>
                    <a:lnTo>
                      <a:pt x="41910" y="21908"/>
                    </a:lnTo>
                    <a:lnTo>
                      <a:pt x="31432" y="11430"/>
                    </a:lnTo>
                    <a:cubicBezTo>
                      <a:pt x="25717" y="5715"/>
                      <a:pt x="16192" y="5715"/>
                      <a:pt x="11430" y="11430"/>
                    </a:cubicBezTo>
                    <a:cubicBezTo>
                      <a:pt x="5715" y="17145"/>
                      <a:pt x="5715" y="26670"/>
                      <a:pt x="11430" y="31433"/>
                    </a:cubicBezTo>
                    <a:lnTo>
                      <a:pt x="21907" y="41910"/>
                    </a:lnTo>
                    <a:lnTo>
                      <a:pt x="11430" y="52388"/>
                    </a:lnTo>
                    <a:cubicBezTo>
                      <a:pt x="5715" y="58102"/>
                      <a:pt x="5715" y="67627"/>
                      <a:pt x="11430" y="72390"/>
                    </a:cubicBezTo>
                    <a:cubicBezTo>
                      <a:pt x="17145" y="78105"/>
                      <a:pt x="26670" y="78105"/>
                      <a:pt x="31432" y="72390"/>
                    </a:cubicBezTo>
                    <a:lnTo>
                      <a:pt x="41910" y="61913"/>
                    </a:lnTo>
                    <a:lnTo>
                      <a:pt x="52388" y="72390"/>
                    </a:lnTo>
                    <a:cubicBezTo>
                      <a:pt x="58103" y="78105"/>
                      <a:pt x="67628" y="78105"/>
                      <a:pt x="72390" y="72390"/>
                    </a:cubicBezTo>
                    <a:cubicBezTo>
                      <a:pt x="77153" y="66675"/>
                      <a:pt x="78105" y="57150"/>
                      <a:pt x="72390" y="52388"/>
                    </a:cubicBezTo>
                    <a:lnTo>
                      <a:pt x="61913" y="41910"/>
                    </a:lnTo>
                    <a:lnTo>
                      <a:pt x="72390" y="31433"/>
                    </a:lnTo>
                    <a:cubicBezTo>
                      <a:pt x="78105" y="25718"/>
                      <a:pt x="78105" y="16193"/>
                      <a:pt x="72390" y="11430"/>
                    </a:cubicBezTo>
                    <a:cubicBezTo>
                      <a:pt x="66675" y="6668"/>
                      <a:pt x="58103" y="5715"/>
                      <a:pt x="52388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="" xmlns:a16="http://schemas.microsoft.com/office/drawing/2014/main" id="{D34EF7B8-8D0A-4F14-AB28-6ECCCEA99610}"/>
                  </a:ext>
                </a:extLst>
              </p:cNvPr>
              <p:cNvSpPr/>
              <p:nvPr/>
            </p:nvSpPr>
            <p:spPr>
              <a:xfrm>
                <a:off x="821614" y="966883"/>
                <a:ext cx="140381" cy="140381"/>
              </a:xfrm>
              <a:custGeom>
                <a:avLst/>
                <a:gdLst>
                  <a:gd name="connsiteX0" fmla="*/ 52388 w 76200"/>
                  <a:gd name="connsiteY0" fmla="*/ 11430 h 76200"/>
                  <a:gd name="connsiteX1" fmla="*/ 41910 w 76200"/>
                  <a:gd name="connsiteY1" fmla="*/ 21908 h 76200"/>
                  <a:gd name="connsiteX2" fmla="*/ 31433 w 76200"/>
                  <a:gd name="connsiteY2" fmla="*/ 11430 h 76200"/>
                  <a:gd name="connsiteX3" fmla="*/ 11430 w 76200"/>
                  <a:gd name="connsiteY3" fmla="*/ 11430 h 76200"/>
                  <a:gd name="connsiteX4" fmla="*/ 11430 w 76200"/>
                  <a:gd name="connsiteY4" fmla="*/ 31433 h 76200"/>
                  <a:gd name="connsiteX5" fmla="*/ 21908 w 76200"/>
                  <a:gd name="connsiteY5" fmla="*/ 41910 h 76200"/>
                  <a:gd name="connsiteX6" fmla="*/ 11430 w 76200"/>
                  <a:gd name="connsiteY6" fmla="*/ 52388 h 76200"/>
                  <a:gd name="connsiteX7" fmla="*/ 11430 w 76200"/>
                  <a:gd name="connsiteY7" fmla="*/ 72390 h 76200"/>
                  <a:gd name="connsiteX8" fmla="*/ 31433 w 76200"/>
                  <a:gd name="connsiteY8" fmla="*/ 72390 h 76200"/>
                  <a:gd name="connsiteX9" fmla="*/ 41910 w 76200"/>
                  <a:gd name="connsiteY9" fmla="*/ 61913 h 76200"/>
                  <a:gd name="connsiteX10" fmla="*/ 52388 w 76200"/>
                  <a:gd name="connsiteY10" fmla="*/ 72390 h 76200"/>
                  <a:gd name="connsiteX11" fmla="*/ 72390 w 76200"/>
                  <a:gd name="connsiteY11" fmla="*/ 72390 h 76200"/>
                  <a:gd name="connsiteX12" fmla="*/ 72390 w 76200"/>
                  <a:gd name="connsiteY12" fmla="*/ 52388 h 76200"/>
                  <a:gd name="connsiteX13" fmla="*/ 61913 w 76200"/>
                  <a:gd name="connsiteY13" fmla="*/ 41910 h 76200"/>
                  <a:gd name="connsiteX14" fmla="*/ 72390 w 76200"/>
                  <a:gd name="connsiteY14" fmla="*/ 31433 h 76200"/>
                  <a:gd name="connsiteX15" fmla="*/ 72390 w 76200"/>
                  <a:gd name="connsiteY15" fmla="*/ 11430 h 76200"/>
                  <a:gd name="connsiteX16" fmla="*/ 52388 w 76200"/>
                  <a:gd name="connsiteY16" fmla="*/ 1143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76200">
                    <a:moveTo>
                      <a:pt x="52388" y="11430"/>
                    </a:moveTo>
                    <a:lnTo>
                      <a:pt x="41910" y="21908"/>
                    </a:lnTo>
                    <a:lnTo>
                      <a:pt x="31433" y="11430"/>
                    </a:lnTo>
                    <a:cubicBezTo>
                      <a:pt x="25717" y="5715"/>
                      <a:pt x="16192" y="5715"/>
                      <a:pt x="11430" y="11430"/>
                    </a:cubicBezTo>
                    <a:cubicBezTo>
                      <a:pt x="6667" y="17145"/>
                      <a:pt x="5715" y="26670"/>
                      <a:pt x="11430" y="31433"/>
                    </a:cubicBezTo>
                    <a:lnTo>
                      <a:pt x="21908" y="41910"/>
                    </a:lnTo>
                    <a:lnTo>
                      <a:pt x="11430" y="52388"/>
                    </a:lnTo>
                    <a:cubicBezTo>
                      <a:pt x="5715" y="58102"/>
                      <a:pt x="5715" y="67627"/>
                      <a:pt x="11430" y="72390"/>
                    </a:cubicBezTo>
                    <a:cubicBezTo>
                      <a:pt x="17145" y="77152"/>
                      <a:pt x="26670" y="78105"/>
                      <a:pt x="31433" y="72390"/>
                    </a:cubicBezTo>
                    <a:lnTo>
                      <a:pt x="41910" y="61913"/>
                    </a:lnTo>
                    <a:lnTo>
                      <a:pt x="52388" y="72390"/>
                    </a:lnTo>
                    <a:cubicBezTo>
                      <a:pt x="58103" y="78105"/>
                      <a:pt x="67628" y="78105"/>
                      <a:pt x="72390" y="72390"/>
                    </a:cubicBezTo>
                    <a:cubicBezTo>
                      <a:pt x="77153" y="66675"/>
                      <a:pt x="78105" y="57150"/>
                      <a:pt x="72390" y="52388"/>
                    </a:cubicBezTo>
                    <a:lnTo>
                      <a:pt x="61913" y="41910"/>
                    </a:lnTo>
                    <a:lnTo>
                      <a:pt x="72390" y="31433"/>
                    </a:lnTo>
                    <a:cubicBezTo>
                      <a:pt x="78105" y="25718"/>
                      <a:pt x="78105" y="16193"/>
                      <a:pt x="72390" y="11430"/>
                    </a:cubicBezTo>
                    <a:cubicBezTo>
                      <a:pt x="67628" y="5715"/>
                      <a:pt x="58103" y="5715"/>
                      <a:pt x="52388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="" xmlns:a16="http://schemas.microsoft.com/office/drawing/2014/main" id="{910F90DF-6C9C-4222-8D44-744B487A416D}"/>
                  </a:ext>
                </a:extLst>
              </p:cNvPr>
              <p:cNvSpPr/>
              <p:nvPr/>
            </p:nvSpPr>
            <p:spPr>
              <a:xfrm>
                <a:off x="1151509" y="966883"/>
                <a:ext cx="140381" cy="140381"/>
              </a:xfrm>
              <a:custGeom>
                <a:avLst/>
                <a:gdLst>
                  <a:gd name="connsiteX0" fmla="*/ 52388 w 76200"/>
                  <a:gd name="connsiteY0" fmla="*/ 11430 h 76200"/>
                  <a:gd name="connsiteX1" fmla="*/ 41910 w 76200"/>
                  <a:gd name="connsiteY1" fmla="*/ 21908 h 76200"/>
                  <a:gd name="connsiteX2" fmla="*/ 31433 w 76200"/>
                  <a:gd name="connsiteY2" fmla="*/ 11430 h 76200"/>
                  <a:gd name="connsiteX3" fmla="*/ 11430 w 76200"/>
                  <a:gd name="connsiteY3" fmla="*/ 11430 h 76200"/>
                  <a:gd name="connsiteX4" fmla="*/ 11430 w 76200"/>
                  <a:gd name="connsiteY4" fmla="*/ 31433 h 76200"/>
                  <a:gd name="connsiteX5" fmla="*/ 21908 w 76200"/>
                  <a:gd name="connsiteY5" fmla="*/ 41910 h 76200"/>
                  <a:gd name="connsiteX6" fmla="*/ 11430 w 76200"/>
                  <a:gd name="connsiteY6" fmla="*/ 52388 h 76200"/>
                  <a:gd name="connsiteX7" fmla="*/ 11430 w 76200"/>
                  <a:gd name="connsiteY7" fmla="*/ 72390 h 76200"/>
                  <a:gd name="connsiteX8" fmla="*/ 31433 w 76200"/>
                  <a:gd name="connsiteY8" fmla="*/ 72390 h 76200"/>
                  <a:gd name="connsiteX9" fmla="*/ 41910 w 76200"/>
                  <a:gd name="connsiteY9" fmla="*/ 61913 h 76200"/>
                  <a:gd name="connsiteX10" fmla="*/ 52388 w 76200"/>
                  <a:gd name="connsiteY10" fmla="*/ 72390 h 76200"/>
                  <a:gd name="connsiteX11" fmla="*/ 72390 w 76200"/>
                  <a:gd name="connsiteY11" fmla="*/ 72390 h 76200"/>
                  <a:gd name="connsiteX12" fmla="*/ 72390 w 76200"/>
                  <a:gd name="connsiteY12" fmla="*/ 52388 h 76200"/>
                  <a:gd name="connsiteX13" fmla="*/ 61913 w 76200"/>
                  <a:gd name="connsiteY13" fmla="*/ 41910 h 76200"/>
                  <a:gd name="connsiteX14" fmla="*/ 72390 w 76200"/>
                  <a:gd name="connsiteY14" fmla="*/ 31433 h 76200"/>
                  <a:gd name="connsiteX15" fmla="*/ 72390 w 76200"/>
                  <a:gd name="connsiteY15" fmla="*/ 11430 h 76200"/>
                  <a:gd name="connsiteX16" fmla="*/ 52388 w 76200"/>
                  <a:gd name="connsiteY16" fmla="*/ 1143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76200">
                    <a:moveTo>
                      <a:pt x="52388" y="11430"/>
                    </a:moveTo>
                    <a:lnTo>
                      <a:pt x="41910" y="21908"/>
                    </a:lnTo>
                    <a:lnTo>
                      <a:pt x="31433" y="11430"/>
                    </a:lnTo>
                    <a:cubicBezTo>
                      <a:pt x="25718" y="5715"/>
                      <a:pt x="16193" y="5715"/>
                      <a:pt x="11430" y="11430"/>
                    </a:cubicBezTo>
                    <a:cubicBezTo>
                      <a:pt x="6668" y="17145"/>
                      <a:pt x="5715" y="26670"/>
                      <a:pt x="11430" y="31433"/>
                    </a:cubicBezTo>
                    <a:lnTo>
                      <a:pt x="21908" y="41910"/>
                    </a:lnTo>
                    <a:lnTo>
                      <a:pt x="11430" y="52388"/>
                    </a:lnTo>
                    <a:cubicBezTo>
                      <a:pt x="5715" y="58102"/>
                      <a:pt x="5715" y="67627"/>
                      <a:pt x="11430" y="72390"/>
                    </a:cubicBezTo>
                    <a:cubicBezTo>
                      <a:pt x="17145" y="77152"/>
                      <a:pt x="26670" y="78105"/>
                      <a:pt x="31433" y="72390"/>
                    </a:cubicBezTo>
                    <a:lnTo>
                      <a:pt x="41910" y="61913"/>
                    </a:lnTo>
                    <a:lnTo>
                      <a:pt x="52388" y="72390"/>
                    </a:lnTo>
                    <a:cubicBezTo>
                      <a:pt x="58102" y="78105"/>
                      <a:pt x="67627" y="78105"/>
                      <a:pt x="72390" y="72390"/>
                    </a:cubicBezTo>
                    <a:cubicBezTo>
                      <a:pt x="78105" y="66675"/>
                      <a:pt x="78105" y="57150"/>
                      <a:pt x="72390" y="52388"/>
                    </a:cubicBezTo>
                    <a:lnTo>
                      <a:pt x="61913" y="41910"/>
                    </a:lnTo>
                    <a:lnTo>
                      <a:pt x="72390" y="31433"/>
                    </a:lnTo>
                    <a:cubicBezTo>
                      <a:pt x="78105" y="25718"/>
                      <a:pt x="78105" y="16193"/>
                      <a:pt x="72390" y="11430"/>
                    </a:cubicBezTo>
                    <a:cubicBezTo>
                      <a:pt x="67627" y="5715"/>
                      <a:pt x="58102" y="5715"/>
                      <a:pt x="52388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="" xmlns:a16="http://schemas.microsoft.com/office/drawing/2014/main" id="{45B18560-BA65-4A36-8098-FCE6C2EE3553}"/>
                  </a:ext>
                </a:extLst>
              </p:cNvPr>
              <p:cNvSpPr/>
              <p:nvPr/>
            </p:nvSpPr>
            <p:spPr>
              <a:xfrm>
                <a:off x="1481405" y="966883"/>
                <a:ext cx="140381" cy="140381"/>
              </a:xfrm>
              <a:custGeom>
                <a:avLst/>
                <a:gdLst>
                  <a:gd name="connsiteX0" fmla="*/ 52388 w 76200"/>
                  <a:gd name="connsiteY0" fmla="*/ 11430 h 76200"/>
                  <a:gd name="connsiteX1" fmla="*/ 41910 w 76200"/>
                  <a:gd name="connsiteY1" fmla="*/ 21908 h 76200"/>
                  <a:gd name="connsiteX2" fmla="*/ 31433 w 76200"/>
                  <a:gd name="connsiteY2" fmla="*/ 11430 h 76200"/>
                  <a:gd name="connsiteX3" fmla="*/ 11430 w 76200"/>
                  <a:gd name="connsiteY3" fmla="*/ 11430 h 76200"/>
                  <a:gd name="connsiteX4" fmla="*/ 11430 w 76200"/>
                  <a:gd name="connsiteY4" fmla="*/ 31433 h 76200"/>
                  <a:gd name="connsiteX5" fmla="*/ 21908 w 76200"/>
                  <a:gd name="connsiteY5" fmla="*/ 41910 h 76200"/>
                  <a:gd name="connsiteX6" fmla="*/ 11430 w 76200"/>
                  <a:gd name="connsiteY6" fmla="*/ 52388 h 76200"/>
                  <a:gd name="connsiteX7" fmla="*/ 11430 w 76200"/>
                  <a:gd name="connsiteY7" fmla="*/ 72390 h 76200"/>
                  <a:gd name="connsiteX8" fmla="*/ 31433 w 76200"/>
                  <a:gd name="connsiteY8" fmla="*/ 72390 h 76200"/>
                  <a:gd name="connsiteX9" fmla="*/ 41910 w 76200"/>
                  <a:gd name="connsiteY9" fmla="*/ 61913 h 76200"/>
                  <a:gd name="connsiteX10" fmla="*/ 52388 w 76200"/>
                  <a:gd name="connsiteY10" fmla="*/ 72390 h 76200"/>
                  <a:gd name="connsiteX11" fmla="*/ 72390 w 76200"/>
                  <a:gd name="connsiteY11" fmla="*/ 72390 h 76200"/>
                  <a:gd name="connsiteX12" fmla="*/ 72390 w 76200"/>
                  <a:gd name="connsiteY12" fmla="*/ 52388 h 76200"/>
                  <a:gd name="connsiteX13" fmla="*/ 61913 w 76200"/>
                  <a:gd name="connsiteY13" fmla="*/ 41910 h 76200"/>
                  <a:gd name="connsiteX14" fmla="*/ 72390 w 76200"/>
                  <a:gd name="connsiteY14" fmla="*/ 31433 h 76200"/>
                  <a:gd name="connsiteX15" fmla="*/ 72390 w 76200"/>
                  <a:gd name="connsiteY15" fmla="*/ 11430 h 76200"/>
                  <a:gd name="connsiteX16" fmla="*/ 52388 w 76200"/>
                  <a:gd name="connsiteY16" fmla="*/ 1143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76200">
                    <a:moveTo>
                      <a:pt x="52388" y="11430"/>
                    </a:moveTo>
                    <a:lnTo>
                      <a:pt x="41910" y="21908"/>
                    </a:lnTo>
                    <a:lnTo>
                      <a:pt x="31433" y="11430"/>
                    </a:lnTo>
                    <a:cubicBezTo>
                      <a:pt x="25717" y="5715"/>
                      <a:pt x="16192" y="5715"/>
                      <a:pt x="11430" y="11430"/>
                    </a:cubicBezTo>
                    <a:cubicBezTo>
                      <a:pt x="5715" y="17145"/>
                      <a:pt x="5715" y="26670"/>
                      <a:pt x="11430" y="31433"/>
                    </a:cubicBezTo>
                    <a:lnTo>
                      <a:pt x="21908" y="41910"/>
                    </a:lnTo>
                    <a:lnTo>
                      <a:pt x="11430" y="52388"/>
                    </a:lnTo>
                    <a:cubicBezTo>
                      <a:pt x="5715" y="58102"/>
                      <a:pt x="5715" y="67627"/>
                      <a:pt x="11430" y="72390"/>
                    </a:cubicBezTo>
                    <a:cubicBezTo>
                      <a:pt x="17145" y="78105"/>
                      <a:pt x="26670" y="78105"/>
                      <a:pt x="31433" y="72390"/>
                    </a:cubicBezTo>
                    <a:lnTo>
                      <a:pt x="41910" y="61913"/>
                    </a:lnTo>
                    <a:lnTo>
                      <a:pt x="52388" y="72390"/>
                    </a:lnTo>
                    <a:cubicBezTo>
                      <a:pt x="58103" y="78105"/>
                      <a:pt x="67628" y="78105"/>
                      <a:pt x="72390" y="72390"/>
                    </a:cubicBezTo>
                    <a:cubicBezTo>
                      <a:pt x="77153" y="66675"/>
                      <a:pt x="78105" y="57150"/>
                      <a:pt x="72390" y="52388"/>
                    </a:cubicBezTo>
                    <a:lnTo>
                      <a:pt x="61913" y="41910"/>
                    </a:lnTo>
                    <a:lnTo>
                      <a:pt x="72390" y="31433"/>
                    </a:lnTo>
                    <a:cubicBezTo>
                      <a:pt x="78105" y="25718"/>
                      <a:pt x="78105" y="16193"/>
                      <a:pt x="72390" y="11430"/>
                    </a:cubicBezTo>
                    <a:cubicBezTo>
                      <a:pt x="66675" y="6668"/>
                      <a:pt x="58103" y="5715"/>
                      <a:pt x="52388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="" xmlns:a16="http://schemas.microsoft.com/office/drawing/2014/main" id="{59B555E7-3247-464E-8D46-16B7FF9713D1}"/>
                  </a:ext>
                </a:extLst>
              </p:cNvPr>
              <p:cNvSpPr/>
              <p:nvPr/>
            </p:nvSpPr>
            <p:spPr>
              <a:xfrm>
                <a:off x="1813055" y="966883"/>
                <a:ext cx="140381" cy="140381"/>
              </a:xfrm>
              <a:custGeom>
                <a:avLst/>
                <a:gdLst>
                  <a:gd name="connsiteX0" fmla="*/ 52388 w 76200"/>
                  <a:gd name="connsiteY0" fmla="*/ 11430 h 76200"/>
                  <a:gd name="connsiteX1" fmla="*/ 41910 w 76200"/>
                  <a:gd name="connsiteY1" fmla="*/ 21908 h 76200"/>
                  <a:gd name="connsiteX2" fmla="*/ 31432 w 76200"/>
                  <a:gd name="connsiteY2" fmla="*/ 11430 h 76200"/>
                  <a:gd name="connsiteX3" fmla="*/ 11430 w 76200"/>
                  <a:gd name="connsiteY3" fmla="*/ 11430 h 76200"/>
                  <a:gd name="connsiteX4" fmla="*/ 11430 w 76200"/>
                  <a:gd name="connsiteY4" fmla="*/ 31433 h 76200"/>
                  <a:gd name="connsiteX5" fmla="*/ 21907 w 76200"/>
                  <a:gd name="connsiteY5" fmla="*/ 41910 h 76200"/>
                  <a:gd name="connsiteX6" fmla="*/ 11430 w 76200"/>
                  <a:gd name="connsiteY6" fmla="*/ 52388 h 76200"/>
                  <a:gd name="connsiteX7" fmla="*/ 11430 w 76200"/>
                  <a:gd name="connsiteY7" fmla="*/ 72390 h 76200"/>
                  <a:gd name="connsiteX8" fmla="*/ 31432 w 76200"/>
                  <a:gd name="connsiteY8" fmla="*/ 72390 h 76200"/>
                  <a:gd name="connsiteX9" fmla="*/ 41910 w 76200"/>
                  <a:gd name="connsiteY9" fmla="*/ 61913 h 76200"/>
                  <a:gd name="connsiteX10" fmla="*/ 52388 w 76200"/>
                  <a:gd name="connsiteY10" fmla="*/ 72390 h 76200"/>
                  <a:gd name="connsiteX11" fmla="*/ 72390 w 76200"/>
                  <a:gd name="connsiteY11" fmla="*/ 72390 h 76200"/>
                  <a:gd name="connsiteX12" fmla="*/ 72390 w 76200"/>
                  <a:gd name="connsiteY12" fmla="*/ 52388 h 76200"/>
                  <a:gd name="connsiteX13" fmla="*/ 61913 w 76200"/>
                  <a:gd name="connsiteY13" fmla="*/ 41910 h 76200"/>
                  <a:gd name="connsiteX14" fmla="*/ 72390 w 76200"/>
                  <a:gd name="connsiteY14" fmla="*/ 31433 h 76200"/>
                  <a:gd name="connsiteX15" fmla="*/ 72390 w 76200"/>
                  <a:gd name="connsiteY15" fmla="*/ 11430 h 76200"/>
                  <a:gd name="connsiteX16" fmla="*/ 52388 w 76200"/>
                  <a:gd name="connsiteY16" fmla="*/ 1143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76200">
                    <a:moveTo>
                      <a:pt x="52388" y="11430"/>
                    </a:moveTo>
                    <a:lnTo>
                      <a:pt x="41910" y="21908"/>
                    </a:lnTo>
                    <a:lnTo>
                      <a:pt x="31432" y="11430"/>
                    </a:lnTo>
                    <a:cubicBezTo>
                      <a:pt x="25717" y="5715"/>
                      <a:pt x="16192" y="5715"/>
                      <a:pt x="11430" y="11430"/>
                    </a:cubicBezTo>
                    <a:cubicBezTo>
                      <a:pt x="6667" y="17145"/>
                      <a:pt x="5715" y="26670"/>
                      <a:pt x="11430" y="31433"/>
                    </a:cubicBezTo>
                    <a:lnTo>
                      <a:pt x="21907" y="41910"/>
                    </a:lnTo>
                    <a:lnTo>
                      <a:pt x="11430" y="52388"/>
                    </a:lnTo>
                    <a:cubicBezTo>
                      <a:pt x="5715" y="58102"/>
                      <a:pt x="5715" y="67627"/>
                      <a:pt x="11430" y="72390"/>
                    </a:cubicBezTo>
                    <a:cubicBezTo>
                      <a:pt x="17145" y="78105"/>
                      <a:pt x="26670" y="78105"/>
                      <a:pt x="31432" y="72390"/>
                    </a:cubicBezTo>
                    <a:lnTo>
                      <a:pt x="41910" y="61913"/>
                    </a:lnTo>
                    <a:lnTo>
                      <a:pt x="52388" y="72390"/>
                    </a:lnTo>
                    <a:cubicBezTo>
                      <a:pt x="58103" y="78105"/>
                      <a:pt x="67628" y="78105"/>
                      <a:pt x="72390" y="72390"/>
                    </a:cubicBezTo>
                    <a:cubicBezTo>
                      <a:pt x="77153" y="66675"/>
                      <a:pt x="78105" y="57150"/>
                      <a:pt x="72390" y="52388"/>
                    </a:cubicBezTo>
                    <a:lnTo>
                      <a:pt x="61913" y="41910"/>
                    </a:lnTo>
                    <a:lnTo>
                      <a:pt x="72390" y="31433"/>
                    </a:lnTo>
                    <a:cubicBezTo>
                      <a:pt x="78105" y="25718"/>
                      <a:pt x="78105" y="16193"/>
                      <a:pt x="72390" y="11430"/>
                    </a:cubicBezTo>
                    <a:cubicBezTo>
                      <a:pt x="66675" y="6668"/>
                      <a:pt x="57150" y="5715"/>
                      <a:pt x="52388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="" xmlns:a16="http://schemas.microsoft.com/office/drawing/2014/main" id="{AC5BBCD4-AA90-4347-8BEC-7F5950AA8BD3}"/>
                  </a:ext>
                </a:extLst>
              </p:cNvPr>
              <p:cNvSpPr/>
              <p:nvPr/>
            </p:nvSpPr>
            <p:spPr>
              <a:xfrm>
                <a:off x="161824" y="1233607"/>
                <a:ext cx="140381" cy="140381"/>
              </a:xfrm>
              <a:custGeom>
                <a:avLst/>
                <a:gdLst>
                  <a:gd name="connsiteX0" fmla="*/ 52388 w 76200"/>
                  <a:gd name="connsiteY0" fmla="*/ 11430 h 76200"/>
                  <a:gd name="connsiteX1" fmla="*/ 41910 w 76200"/>
                  <a:gd name="connsiteY1" fmla="*/ 21908 h 76200"/>
                  <a:gd name="connsiteX2" fmla="*/ 31433 w 76200"/>
                  <a:gd name="connsiteY2" fmla="*/ 11430 h 76200"/>
                  <a:gd name="connsiteX3" fmla="*/ 11430 w 76200"/>
                  <a:gd name="connsiteY3" fmla="*/ 11430 h 76200"/>
                  <a:gd name="connsiteX4" fmla="*/ 11430 w 76200"/>
                  <a:gd name="connsiteY4" fmla="*/ 31433 h 76200"/>
                  <a:gd name="connsiteX5" fmla="*/ 21908 w 76200"/>
                  <a:gd name="connsiteY5" fmla="*/ 41910 h 76200"/>
                  <a:gd name="connsiteX6" fmla="*/ 11430 w 76200"/>
                  <a:gd name="connsiteY6" fmla="*/ 52387 h 76200"/>
                  <a:gd name="connsiteX7" fmla="*/ 11430 w 76200"/>
                  <a:gd name="connsiteY7" fmla="*/ 72390 h 76200"/>
                  <a:gd name="connsiteX8" fmla="*/ 31433 w 76200"/>
                  <a:gd name="connsiteY8" fmla="*/ 72390 h 76200"/>
                  <a:gd name="connsiteX9" fmla="*/ 41910 w 76200"/>
                  <a:gd name="connsiteY9" fmla="*/ 61912 h 76200"/>
                  <a:gd name="connsiteX10" fmla="*/ 52388 w 76200"/>
                  <a:gd name="connsiteY10" fmla="*/ 72390 h 76200"/>
                  <a:gd name="connsiteX11" fmla="*/ 72390 w 76200"/>
                  <a:gd name="connsiteY11" fmla="*/ 72390 h 76200"/>
                  <a:gd name="connsiteX12" fmla="*/ 72390 w 76200"/>
                  <a:gd name="connsiteY12" fmla="*/ 52387 h 76200"/>
                  <a:gd name="connsiteX13" fmla="*/ 61913 w 76200"/>
                  <a:gd name="connsiteY13" fmla="*/ 41910 h 76200"/>
                  <a:gd name="connsiteX14" fmla="*/ 73343 w 76200"/>
                  <a:gd name="connsiteY14" fmla="*/ 32385 h 76200"/>
                  <a:gd name="connsiteX15" fmla="*/ 73343 w 76200"/>
                  <a:gd name="connsiteY15" fmla="*/ 11430 h 76200"/>
                  <a:gd name="connsiteX16" fmla="*/ 52388 w 76200"/>
                  <a:gd name="connsiteY16" fmla="*/ 1143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76200">
                    <a:moveTo>
                      <a:pt x="52388" y="11430"/>
                    </a:moveTo>
                    <a:lnTo>
                      <a:pt x="41910" y="21908"/>
                    </a:lnTo>
                    <a:lnTo>
                      <a:pt x="31433" y="11430"/>
                    </a:lnTo>
                    <a:cubicBezTo>
                      <a:pt x="25718" y="5715"/>
                      <a:pt x="16193" y="5715"/>
                      <a:pt x="11430" y="11430"/>
                    </a:cubicBezTo>
                    <a:cubicBezTo>
                      <a:pt x="6668" y="17145"/>
                      <a:pt x="5715" y="26670"/>
                      <a:pt x="11430" y="31433"/>
                    </a:cubicBezTo>
                    <a:lnTo>
                      <a:pt x="21908" y="41910"/>
                    </a:lnTo>
                    <a:lnTo>
                      <a:pt x="11430" y="52387"/>
                    </a:lnTo>
                    <a:cubicBezTo>
                      <a:pt x="5715" y="58103"/>
                      <a:pt x="5715" y="67628"/>
                      <a:pt x="11430" y="72390"/>
                    </a:cubicBezTo>
                    <a:cubicBezTo>
                      <a:pt x="17145" y="78105"/>
                      <a:pt x="26670" y="78105"/>
                      <a:pt x="31433" y="72390"/>
                    </a:cubicBezTo>
                    <a:lnTo>
                      <a:pt x="41910" y="61912"/>
                    </a:lnTo>
                    <a:lnTo>
                      <a:pt x="52388" y="72390"/>
                    </a:lnTo>
                    <a:cubicBezTo>
                      <a:pt x="58103" y="78105"/>
                      <a:pt x="67628" y="78105"/>
                      <a:pt x="72390" y="72390"/>
                    </a:cubicBezTo>
                    <a:cubicBezTo>
                      <a:pt x="78105" y="66675"/>
                      <a:pt x="78105" y="57150"/>
                      <a:pt x="72390" y="52387"/>
                    </a:cubicBezTo>
                    <a:lnTo>
                      <a:pt x="61913" y="41910"/>
                    </a:lnTo>
                    <a:lnTo>
                      <a:pt x="73343" y="32385"/>
                    </a:lnTo>
                    <a:cubicBezTo>
                      <a:pt x="79058" y="26670"/>
                      <a:pt x="79058" y="17145"/>
                      <a:pt x="73343" y="11430"/>
                    </a:cubicBezTo>
                    <a:cubicBezTo>
                      <a:pt x="67628" y="5715"/>
                      <a:pt x="58103" y="5715"/>
                      <a:pt x="52388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="" xmlns:a16="http://schemas.microsoft.com/office/drawing/2014/main" id="{C234CBDA-05F6-4905-85BE-3AE68FA19D36}"/>
                  </a:ext>
                </a:extLst>
              </p:cNvPr>
              <p:cNvSpPr/>
              <p:nvPr/>
            </p:nvSpPr>
            <p:spPr>
              <a:xfrm>
                <a:off x="491721" y="1233607"/>
                <a:ext cx="140381" cy="140381"/>
              </a:xfrm>
              <a:custGeom>
                <a:avLst/>
                <a:gdLst>
                  <a:gd name="connsiteX0" fmla="*/ 52388 w 76200"/>
                  <a:gd name="connsiteY0" fmla="*/ 11430 h 76200"/>
                  <a:gd name="connsiteX1" fmla="*/ 41910 w 76200"/>
                  <a:gd name="connsiteY1" fmla="*/ 21908 h 76200"/>
                  <a:gd name="connsiteX2" fmla="*/ 31432 w 76200"/>
                  <a:gd name="connsiteY2" fmla="*/ 11430 h 76200"/>
                  <a:gd name="connsiteX3" fmla="*/ 11430 w 76200"/>
                  <a:gd name="connsiteY3" fmla="*/ 11430 h 76200"/>
                  <a:gd name="connsiteX4" fmla="*/ 11430 w 76200"/>
                  <a:gd name="connsiteY4" fmla="*/ 31433 h 76200"/>
                  <a:gd name="connsiteX5" fmla="*/ 21907 w 76200"/>
                  <a:gd name="connsiteY5" fmla="*/ 41910 h 76200"/>
                  <a:gd name="connsiteX6" fmla="*/ 11430 w 76200"/>
                  <a:gd name="connsiteY6" fmla="*/ 52387 h 76200"/>
                  <a:gd name="connsiteX7" fmla="*/ 11430 w 76200"/>
                  <a:gd name="connsiteY7" fmla="*/ 72390 h 76200"/>
                  <a:gd name="connsiteX8" fmla="*/ 31432 w 76200"/>
                  <a:gd name="connsiteY8" fmla="*/ 72390 h 76200"/>
                  <a:gd name="connsiteX9" fmla="*/ 41910 w 76200"/>
                  <a:gd name="connsiteY9" fmla="*/ 61912 h 76200"/>
                  <a:gd name="connsiteX10" fmla="*/ 52388 w 76200"/>
                  <a:gd name="connsiteY10" fmla="*/ 72390 h 76200"/>
                  <a:gd name="connsiteX11" fmla="*/ 72390 w 76200"/>
                  <a:gd name="connsiteY11" fmla="*/ 72390 h 76200"/>
                  <a:gd name="connsiteX12" fmla="*/ 72390 w 76200"/>
                  <a:gd name="connsiteY12" fmla="*/ 52387 h 76200"/>
                  <a:gd name="connsiteX13" fmla="*/ 61913 w 76200"/>
                  <a:gd name="connsiteY13" fmla="*/ 41910 h 76200"/>
                  <a:gd name="connsiteX14" fmla="*/ 72390 w 76200"/>
                  <a:gd name="connsiteY14" fmla="*/ 31433 h 76200"/>
                  <a:gd name="connsiteX15" fmla="*/ 72390 w 76200"/>
                  <a:gd name="connsiteY15" fmla="*/ 11430 h 76200"/>
                  <a:gd name="connsiteX16" fmla="*/ 52388 w 76200"/>
                  <a:gd name="connsiteY16" fmla="*/ 1143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76200">
                    <a:moveTo>
                      <a:pt x="52388" y="11430"/>
                    </a:moveTo>
                    <a:lnTo>
                      <a:pt x="41910" y="21908"/>
                    </a:lnTo>
                    <a:lnTo>
                      <a:pt x="31432" y="11430"/>
                    </a:lnTo>
                    <a:cubicBezTo>
                      <a:pt x="25717" y="5715"/>
                      <a:pt x="16192" y="5715"/>
                      <a:pt x="11430" y="11430"/>
                    </a:cubicBezTo>
                    <a:cubicBezTo>
                      <a:pt x="5715" y="17145"/>
                      <a:pt x="5715" y="26670"/>
                      <a:pt x="11430" y="31433"/>
                    </a:cubicBezTo>
                    <a:lnTo>
                      <a:pt x="21907" y="41910"/>
                    </a:lnTo>
                    <a:lnTo>
                      <a:pt x="11430" y="52387"/>
                    </a:lnTo>
                    <a:cubicBezTo>
                      <a:pt x="5715" y="58103"/>
                      <a:pt x="5715" y="67628"/>
                      <a:pt x="11430" y="72390"/>
                    </a:cubicBezTo>
                    <a:cubicBezTo>
                      <a:pt x="17145" y="78105"/>
                      <a:pt x="26670" y="78105"/>
                      <a:pt x="31432" y="72390"/>
                    </a:cubicBezTo>
                    <a:lnTo>
                      <a:pt x="41910" y="61912"/>
                    </a:lnTo>
                    <a:lnTo>
                      <a:pt x="52388" y="72390"/>
                    </a:lnTo>
                    <a:cubicBezTo>
                      <a:pt x="58103" y="78105"/>
                      <a:pt x="67628" y="78105"/>
                      <a:pt x="72390" y="72390"/>
                    </a:cubicBezTo>
                    <a:cubicBezTo>
                      <a:pt x="78105" y="66675"/>
                      <a:pt x="78105" y="57150"/>
                      <a:pt x="72390" y="52387"/>
                    </a:cubicBezTo>
                    <a:lnTo>
                      <a:pt x="61913" y="41910"/>
                    </a:lnTo>
                    <a:lnTo>
                      <a:pt x="72390" y="31433"/>
                    </a:lnTo>
                    <a:cubicBezTo>
                      <a:pt x="78105" y="25718"/>
                      <a:pt x="78105" y="16193"/>
                      <a:pt x="72390" y="11430"/>
                    </a:cubicBezTo>
                    <a:cubicBezTo>
                      <a:pt x="66675" y="6668"/>
                      <a:pt x="58103" y="5715"/>
                      <a:pt x="52388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="" xmlns:a16="http://schemas.microsoft.com/office/drawing/2014/main" id="{F53539CC-279F-4436-934A-3C47F94133E3}"/>
                  </a:ext>
                </a:extLst>
              </p:cNvPr>
              <p:cNvSpPr/>
              <p:nvPr/>
            </p:nvSpPr>
            <p:spPr>
              <a:xfrm>
                <a:off x="821614" y="1233607"/>
                <a:ext cx="140381" cy="140381"/>
              </a:xfrm>
              <a:custGeom>
                <a:avLst/>
                <a:gdLst>
                  <a:gd name="connsiteX0" fmla="*/ 52388 w 76200"/>
                  <a:gd name="connsiteY0" fmla="*/ 11430 h 76200"/>
                  <a:gd name="connsiteX1" fmla="*/ 41910 w 76200"/>
                  <a:gd name="connsiteY1" fmla="*/ 21908 h 76200"/>
                  <a:gd name="connsiteX2" fmla="*/ 31433 w 76200"/>
                  <a:gd name="connsiteY2" fmla="*/ 11430 h 76200"/>
                  <a:gd name="connsiteX3" fmla="*/ 11430 w 76200"/>
                  <a:gd name="connsiteY3" fmla="*/ 11430 h 76200"/>
                  <a:gd name="connsiteX4" fmla="*/ 11430 w 76200"/>
                  <a:gd name="connsiteY4" fmla="*/ 31433 h 76200"/>
                  <a:gd name="connsiteX5" fmla="*/ 21908 w 76200"/>
                  <a:gd name="connsiteY5" fmla="*/ 41910 h 76200"/>
                  <a:gd name="connsiteX6" fmla="*/ 11430 w 76200"/>
                  <a:gd name="connsiteY6" fmla="*/ 52387 h 76200"/>
                  <a:gd name="connsiteX7" fmla="*/ 11430 w 76200"/>
                  <a:gd name="connsiteY7" fmla="*/ 72390 h 76200"/>
                  <a:gd name="connsiteX8" fmla="*/ 31433 w 76200"/>
                  <a:gd name="connsiteY8" fmla="*/ 72390 h 76200"/>
                  <a:gd name="connsiteX9" fmla="*/ 41910 w 76200"/>
                  <a:gd name="connsiteY9" fmla="*/ 61912 h 76200"/>
                  <a:gd name="connsiteX10" fmla="*/ 52388 w 76200"/>
                  <a:gd name="connsiteY10" fmla="*/ 72390 h 76200"/>
                  <a:gd name="connsiteX11" fmla="*/ 72390 w 76200"/>
                  <a:gd name="connsiteY11" fmla="*/ 72390 h 76200"/>
                  <a:gd name="connsiteX12" fmla="*/ 72390 w 76200"/>
                  <a:gd name="connsiteY12" fmla="*/ 52387 h 76200"/>
                  <a:gd name="connsiteX13" fmla="*/ 61913 w 76200"/>
                  <a:gd name="connsiteY13" fmla="*/ 41910 h 76200"/>
                  <a:gd name="connsiteX14" fmla="*/ 72390 w 76200"/>
                  <a:gd name="connsiteY14" fmla="*/ 31433 h 76200"/>
                  <a:gd name="connsiteX15" fmla="*/ 72390 w 76200"/>
                  <a:gd name="connsiteY15" fmla="*/ 11430 h 76200"/>
                  <a:gd name="connsiteX16" fmla="*/ 52388 w 76200"/>
                  <a:gd name="connsiteY16" fmla="*/ 1143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76200">
                    <a:moveTo>
                      <a:pt x="52388" y="11430"/>
                    </a:moveTo>
                    <a:lnTo>
                      <a:pt x="41910" y="21908"/>
                    </a:lnTo>
                    <a:lnTo>
                      <a:pt x="31433" y="11430"/>
                    </a:lnTo>
                    <a:cubicBezTo>
                      <a:pt x="25717" y="5715"/>
                      <a:pt x="16192" y="5715"/>
                      <a:pt x="11430" y="11430"/>
                    </a:cubicBezTo>
                    <a:cubicBezTo>
                      <a:pt x="6667" y="17145"/>
                      <a:pt x="5715" y="26670"/>
                      <a:pt x="11430" y="31433"/>
                    </a:cubicBezTo>
                    <a:lnTo>
                      <a:pt x="21908" y="41910"/>
                    </a:lnTo>
                    <a:lnTo>
                      <a:pt x="11430" y="52387"/>
                    </a:lnTo>
                    <a:cubicBezTo>
                      <a:pt x="5715" y="58103"/>
                      <a:pt x="5715" y="67628"/>
                      <a:pt x="11430" y="72390"/>
                    </a:cubicBezTo>
                    <a:cubicBezTo>
                      <a:pt x="17145" y="78105"/>
                      <a:pt x="26670" y="78105"/>
                      <a:pt x="31433" y="72390"/>
                    </a:cubicBezTo>
                    <a:lnTo>
                      <a:pt x="41910" y="61912"/>
                    </a:lnTo>
                    <a:lnTo>
                      <a:pt x="52388" y="72390"/>
                    </a:lnTo>
                    <a:cubicBezTo>
                      <a:pt x="58103" y="78105"/>
                      <a:pt x="67628" y="78105"/>
                      <a:pt x="72390" y="72390"/>
                    </a:cubicBezTo>
                    <a:cubicBezTo>
                      <a:pt x="78105" y="66675"/>
                      <a:pt x="78105" y="57150"/>
                      <a:pt x="72390" y="52387"/>
                    </a:cubicBezTo>
                    <a:lnTo>
                      <a:pt x="61913" y="41910"/>
                    </a:lnTo>
                    <a:lnTo>
                      <a:pt x="72390" y="31433"/>
                    </a:lnTo>
                    <a:cubicBezTo>
                      <a:pt x="78105" y="25718"/>
                      <a:pt x="78105" y="16193"/>
                      <a:pt x="72390" y="11430"/>
                    </a:cubicBezTo>
                    <a:cubicBezTo>
                      <a:pt x="67628" y="5715"/>
                      <a:pt x="58103" y="5715"/>
                      <a:pt x="52388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="" xmlns:a16="http://schemas.microsoft.com/office/drawing/2014/main" id="{56AF3748-1335-4CA5-8AFC-0D7E7DA862DF}"/>
                  </a:ext>
                </a:extLst>
              </p:cNvPr>
              <p:cNvSpPr/>
              <p:nvPr/>
            </p:nvSpPr>
            <p:spPr>
              <a:xfrm>
                <a:off x="1151509" y="1233607"/>
                <a:ext cx="140381" cy="140381"/>
              </a:xfrm>
              <a:custGeom>
                <a:avLst/>
                <a:gdLst>
                  <a:gd name="connsiteX0" fmla="*/ 52388 w 76200"/>
                  <a:gd name="connsiteY0" fmla="*/ 11430 h 76200"/>
                  <a:gd name="connsiteX1" fmla="*/ 41910 w 76200"/>
                  <a:gd name="connsiteY1" fmla="*/ 21908 h 76200"/>
                  <a:gd name="connsiteX2" fmla="*/ 31433 w 76200"/>
                  <a:gd name="connsiteY2" fmla="*/ 11430 h 76200"/>
                  <a:gd name="connsiteX3" fmla="*/ 11430 w 76200"/>
                  <a:gd name="connsiteY3" fmla="*/ 11430 h 76200"/>
                  <a:gd name="connsiteX4" fmla="*/ 11430 w 76200"/>
                  <a:gd name="connsiteY4" fmla="*/ 31433 h 76200"/>
                  <a:gd name="connsiteX5" fmla="*/ 21908 w 76200"/>
                  <a:gd name="connsiteY5" fmla="*/ 41910 h 76200"/>
                  <a:gd name="connsiteX6" fmla="*/ 11430 w 76200"/>
                  <a:gd name="connsiteY6" fmla="*/ 52387 h 76200"/>
                  <a:gd name="connsiteX7" fmla="*/ 11430 w 76200"/>
                  <a:gd name="connsiteY7" fmla="*/ 72390 h 76200"/>
                  <a:gd name="connsiteX8" fmla="*/ 31433 w 76200"/>
                  <a:gd name="connsiteY8" fmla="*/ 72390 h 76200"/>
                  <a:gd name="connsiteX9" fmla="*/ 41910 w 76200"/>
                  <a:gd name="connsiteY9" fmla="*/ 61912 h 76200"/>
                  <a:gd name="connsiteX10" fmla="*/ 52388 w 76200"/>
                  <a:gd name="connsiteY10" fmla="*/ 72390 h 76200"/>
                  <a:gd name="connsiteX11" fmla="*/ 72390 w 76200"/>
                  <a:gd name="connsiteY11" fmla="*/ 72390 h 76200"/>
                  <a:gd name="connsiteX12" fmla="*/ 72390 w 76200"/>
                  <a:gd name="connsiteY12" fmla="*/ 52387 h 76200"/>
                  <a:gd name="connsiteX13" fmla="*/ 61913 w 76200"/>
                  <a:gd name="connsiteY13" fmla="*/ 41910 h 76200"/>
                  <a:gd name="connsiteX14" fmla="*/ 72390 w 76200"/>
                  <a:gd name="connsiteY14" fmla="*/ 31433 h 76200"/>
                  <a:gd name="connsiteX15" fmla="*/ 72390 w 76200"/>
                  <a:gd name="connsiteY15" fmla="*/ 11430 h 76200"/>
                  <a:gd name="connsiteX16" fmla="*/ 52388 w 76200"/>
                  <a:gd name="connsiteY16" fmla="*/ 1143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76200">
                    <a:moveTo>
                      <a:pt x="52388" y="11430"/>
                    </a:moveTo>
                    <a:lnTo>
                      <a:pt x="41910" y="21908"/>
                    </a:lnTo>
                    <a:lnTo>
                      <a:pt x="31433" y="11430"/>
                    </a:lnTo>
                    <a:cubicBezTo>
                      <a:pt x="25718" y="5715"/>
                      <a:pt x="16193" y="5715"/>
                      <a:pt x="11430" y="11430"/>
                    </a:cubicBezTo>
                    <a:cubicBezTo>
                      <a:pt x="6668" y="17145"/>
                      <a:pt x="5715" y="26670"/>
                      <a:pt x="11430" y="31433"/>
                    </a:cubicBezTo>
                    <a:lnTo>
                      <a:pt x="21908" y="41910"/>
                    </a:lnTo>
                    <a:lnTo>
                      <a:pt x="11430" y="52387"/>
                    </a:lnTo>
                    <a:cubicBezTo>
                      <a:pt x="5715" y="58103"/>
                      <a:pt x="5715" y="67628"/>
                      <a:pt x="11430" y="72390"/>
                    </a:cubicBezTo>
                    <a:cubicBezTo>
                      <a:pt x="17145" y="78105"/>
                      <a:pt x="26670" y="78105"/>
                      <a:pt x="31433" y="72390"/>
                    </a:cubicBezTo>
                    <a:lnTo>
                      <a:pt x="41910" y="61912"/>
                    </a:lnTo>
                    <a:lnTo>
                      <a:pt x="52388" y="72390"/>
                    </a:lnTo>
                    <a:cubicBezTo>
                      <a:pt x="58102" y="78105"/>
                      <a:pt x="67627" y="78105"/>
                      <a:pt x="72390" y="72390"/>
                    </a:cubicBezTo>
                    <a:cubicBezTo>
                      <a:pt x="78105" y="66675"/>
                      <a:pt x="78105" y="57150"/>
                      <a:pt x="72390" y="52387"/>
                    </a:cubicBezTo>
                    <a:lnTo>
                      <a:pt x="61913" y="41910"/>
                    </a:lnTo>
                    <a:lnTo>
                      <a:pt x="72390" y="31433"/>
                    </a:lnTo>
                    <a:cubicBezTo>
                      <a:pt x="78105" y="25718"/>
                      <a:pt x="78105" y="16193"/>
                      <a:pt x="72390" y="11430"/>
                    </a:cubicBezTo>
                    <a:cubicBezTo>
                      <a:pt x="67627" y="5715"/>
                      <a:pt x="58102" y="5715"/>
                      <a:pt x="52388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="" xmlns:a16="http://schemas.microsoft.com/office/drawing/2014/main" id="{C87184F5-A3F3-4A87-9226-9A8FC997EBD2}"/>
                  </a:ext>
                </a:extLst>
              </p:cNvPr>
              <p:cNvSpPr/>
              <p:nvPr/>
            </p:nvSpPr>
            <p:spPr>
              <a:xfrm>
                <a:off x="1481405" y="1233607"/>
                <a:ext cx="140381" cy="140381"/>
              </a:xfrm>
              <a:custGeom>
                <a:avLst/>
                <a:gdLst>
                  <a:gd name="connsiteX0" fmla="*/ 52388 w 76200"/>
                  <a:gd name="connsiteY0" fmla="*/ 11430 h 76200"/>
                  <a:gd name="connsiteX1" fmla="*/ 41910 w 76200"/>
                  <a:gd name="connsiteY1" fmla="*/ 21908 h 76200"/>
                  <a:gd name="connsiteX2" fmla="*/ 31433 w 76200"/>
                  <a:gd name="connsiteY2" fmla="*/ 11430 h 76200"/>
                  <a:gd name="connsiteX3" fmla="*/ 11430 w 76200"/>
                  <a:gd name="connsiteY3" fmla="*/ 11430 h 76200"/>
                  <a:gd name="connsiteX4" fmla="*/ 11430 w 76200"/>
                  <a:gd name="connsiteY4" fmla="*/ 31433 h 76200"/>
                  <a:gd name="connsiteX5" fmla="*/ 21908 w 76200"/>
                  <a:gd name="connsiteY5" fmla="*/ 41910 h 76200"/>
                  <a:gd name="connsiteX6" fmla="*/ 11430 w 76200"/>
                  <a:gd name="connsiteY6" fmla="*/ 52387 h 76200"/>
                  <a:gd name="connsiteX7" fmla="*/ 11430 w 76200"/>
                  <a:gd name="connsiteY7" fmla="*/ 72390 h 76200"/>
                  <a:gd name="connsiteX8" fmla="*/ 31433 w 76200"/>
                  <a:gd name="connsiteY8" fmla="*/ 72390 h 76200"/>
                  <a:gd name="connsiteX9" fmla="*/ 41910 w 76200"/>
                  <a:gd name="connsiteY9" fmla="*/ 61912 h 76200"/>
                  <a:gd name="connsiteX10" fmla="*/ 52388 w 76200"/>
                  <a:gd name="connsiteY10" fmla="*/ 72390 h 76200"/>
                  <a:gd name="connsiteX11" fmla="*/ 72390 w 76200"/>
                  <a:gd name="connsiteY11" fmla="*/ 72390 h 76200"/>
                  <a:gd name="connsiteX12" fmla="*/ 72390 w 76200"/>
                  <a:gd name="connsiteY12" fmla="*/ 52387 h 76200"/>
                  <a:gd name="connsiteX13" fmla="*/ 61913 w 76200"/>
                  <a:gd name="connsiteY13" fmla="*/ 41910 h 76200"/>
                  <a:gd name="connsiteX14" fmla="*/ 72390 w 76200"/>
                  <a:gd name="connsiteY14" fmla="*/ 31433 h 76200"/>
                  <a:gd name="connsiteX15" fmla="*/ 72390 w 76200"/>
                  <a:gd name="connsiteY15" fmla="*/ 11430 h 76200"/>
                  <a:gd name="connsiteX16" fmla="*/ 52388 w 76200"/>
                  <a:gd name="connsiteY16" fmla="*/ 1143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76200">
                    <a:moveTo>
                      <a:pt x="52388" y="11430"/>
                    </a:moveTo>
                    <a:lnTo>
                      <a:pt x="41910" y="21908"/>
                    </a:lnTo>
                    <a:lnTo>
                      <a:pt x="31433" y="11430"/>
                    </a:lnTo>
                    <a:cubicBezTo>
                      <a:pt x="25717" y="5715"/>
                      <a:pt x="16192" y="5715"/>
                      <a:pt x="11430" y="11430"/>
                    </a:cubicBezTo>
                    <a:cubicBezTo>
                      <a:pt x="5715" y="17145"/>
                      <a:pt x="5715" y="26670"/>
                      <a:pt x="11430" y="31433"/>
                    </a:cubicBezTo>
                    <a:lnTo>
                      <a:pt x="21908" y="41910"/>
                    </a:lnTo>
                    <a:lnTo>
                      <a:pt x="11430" y="52387"/>
                    </a:lnTo>
                    <a:cubicBezTo>
                      <a:pt x="5715" y="58103"/>
                      <a:pt x="5715" y="67628"/>
                      <a:pt x="11430" y="72390"/>
                    </a:cubicBezTo>
                    <a:cubicBezTo>
                      <a:pt x="17145" y="78105"/>
                      <a:pt x="26670" y="78105"/>
                      <a:pt x="31433" y="72390"/>
                    </a:cubicBezTo>
                    <a:lnTo>
                      <a:pt x="41910" y="61912"/>
                    </a:lnTo>
                    <a:lnTo>
                      <a:pt x="52388" y="72390"/>
                    </a:lnTo>
                    <a:cubicBezTo>
                      <a:pt x="58103" y="78105"/>
                      <a:pt x="67628" y="78105"/>
                      <a:pt x="72390" y="72390"/>
                    </a:cubicBezTo>
                    <a:cubicBezTo>
                      <a:pt x="78105" y="66675"/>
                      <a:pt x="78105" y="57150"/>
                      <a:pt x="72390" y="52387"/>
                    </a:cubicBezTo>
                    <a:lnTo>
                      <a:pt x="61913" y="41910"/>
                    </a:lnTo>
                    <a:lnTo>
                      <a:pt x="72390" y="31433"/>
                    </a:lnTo>
                    <a:cubicBezTo>
                      <a:pt x="78105" y="25718"/>
                      <a:pt x="78105" y="16193"/>
                      <a:pt x="72390" y="11430"/>
                    </a:cubicBezTo>
                    <a:cubicBezTo>
                      <a:pt x="66675" y="6668"/>
                      <a:pt x="58103" y="5715"/>
                      <a:pt x="52388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="" xmlns:a16="http://schemas.microsoft.com/office/drawing/2014/main" id="{485D3287-3646-4191-9A5C-DF62CE83F7A4}"/>
                  </a:ext>
                </a:extLst>
              </p:cNvPr>
              <p:cNvSpPr/>
              <p:nvPr/>
            </p:nvSpPr>
            <p:spPr>
              <a:xfrm>
                <a:off x="160070" y="1500330"/>
                <a:ext cx="140381" cy="140381"/>
              </a:xfrm>
              <a:custGeom>
                <a:avLst/>
                <a:gdLst>
                  <a:gd name="connsiteX0" fmla="*/ 53340 w 76200"/>
                  <a:gd name="connsiteY0" fmla="*/ 11430 h 76200"/>
                  <a:gd name="connsiteX1" fmla="*/ 42863 w 76200"/>
                  <a:gd name="connsiteY1" fmla="*/ 21907 h 76200"/>
                  <a:gd name="connsiteX2" fmla="*/ 32385 w 76200"/>
                  <a:gd name="connsiteY2" fmla="*/ 11430 h 76200"/>
                  <a:gd name="connsiteX3" fmla="*/ 12383 w 76200"/>
                  <a:gd name="connsiteY3" fmla="*/ 11430 h 76200"/>
                  <a:gd name="connsiteX4" fmla="*/ 12383 w 76200"/>
                  <a:gd name="connsiteY4" fmla="*/ 31432 h 76200"/>
                  <a:gd name="connsiteX5" fmla="*/ 22860 w 76200"/>
                  <a:gd name="connsiteY5" fmla="*/ 41910 h 76200"/>
                  <a:gd name="connsiteX6" fmla="*/ 11430 w 76200"/>
                  <a:gd name="connsiteY6" fmla="*/ 53340 h 76200"/>
                  <a:gd name="connsiteX7" fmla="*/ 11430 w 76200"/>
                  <a:gd name="connsiteY7" fmla="*/ 73342 h 76200"/>
                  <a:gd name="connsiteX8" fmla="*/ 31433 w 76200"/>
                  <a:gd name="connsiteY8" fmla="*/ 73342 h 76200"/>
                  <a:gd name="connsiteX9" fmla="*/ 41910 w 76200"/>
                  <a:gd name="connsiteY9" fmla="*/ 62865 h 76200"/>
                  <a:gd name="connsiteX10" fmla="*/ 52388 w 76200"/>
                  <a:gd name="connsiteY10" fmla="*/ 73342 h 76200"/>
                  <a:gd name="connsiteX11" fmla="*/ 72390 w 76200"/>
                  <a:gd name="connsiteY11" fmla="*/ 73342 h 76200"/>
                  <a:gd name="connsiteX12" fmla="*/ 72390 w 76200"/>
                  <a:gd name="connsiteY12" fmla="*/ 53340 h 76200"/>
                  <a:gd name="connsiteX13" fmla="*/ 61913 w 76200"/>
                  <a:gd name="connsiteY13" fmla="*/ 42863 h 76200"/>
                  <a:gd name="connsiteX14" fmla="*/ 74295 w 76200"/>
                  <a:gd name="connsiteY14" fmla="*/ 32385 h 76200"/>
                  <a:gd name="connsiteX15" fmla="*/ 74295 w 76200"/>
                  <a:gd name="connsiteY15" fmla="*/ 12382 h 76200"/>
                  <a:gd name="connsiteX16" fmla="*/ 53340 w 76200"/>
                  <a:gd name="connsiteY16" fmla="*/ 1143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76200">
                    <a:moveTo>
                      <a:pt x="53340" y="11430"/>
                    </a:moveTo>
                    <a:lnTo>
                      <a:pt x="42863" y="21907"/>
                    </a:lnTo>
                    <a:lnTo>
                      <a:pt x="32385" y="11430"/>
                    </a:lnTo>
                    <a:cubicBezTo>
                      <a:pt x="26670" y="5715"/>
                      <a:pt x="17145" y="5715"/>
                      <a:pt x="12383" y="11430"/>
                    </a:cubicBezTo>
                    <a:cubicBezTo>
                      <a:pt x="7620" y="17145"/>
                      <a:pt x="6668" y="26670"/>
                      <a:pt x="12383" y="31432"/>
                    </a:cubicBezTo>
                    <a:lnTo>
                      <a:pt x="22860" y="41910"/>
                    </a:lnTo>
                    <a:lnTo>
                      <a:pt x="11430" y="53340"/>
                    </a:lnTo>
                    <a:cubicBezTo>
                      <a:pt x="5715" y="59055"/>
                      <a:pt x="5715" y="68580"/>
                      <a:pt x="11430" y="73342"/>
                    </a:cubicBezTo>
                    <a:cubicBezTo>
                      <a:pt x="17145" y="79057"/>
                      <a:pt x="26670" y="79057"/>
                      <a:pt x="31433" y="73342"/>
                    </a:cubicBezTo>
                    <a:lnTo>
                      <a:pt x="41910" y="62865"/>
                    </a:lnTo>
                    <a:lnTo>
                      <a:pt x="52388" y="73342"/>
                    </a:lnTo>
                    <a:cubicBezTo>
                      <a:pt x="58103" y="79057"/>
                      <a:pt x="67628" y="79057"/>
                      <a:pt x="72390" y="73342"/>
                    </a:cubicBezTo>
                    <a:cubicBezTo>
                      <a:pt x="78105" y="67628"/>
                      <a:pt x="78105" y="58103"/>
                      <a:pt x="72390" y="53340"/>
                    </a:cubicBezTo>
                    <a:lnTo>
                      <a:pt x="61913" y="42863"/>
                    </a:lnTo>
                    <a:lnTo>
                      <a:pt x="74295" y="32385"/>
                    </a:lnTo>
                    <a:cubicBezTo>
                      <a:pt x="80010" y="26670"/>
                      <a:pt x="80010" y="17145"/>
                      <a:pt x="74295" y="12382"/>
                    </a:cubicBezTo>
                    <a:cubicBezTo>
                      <a:pt x="68580" y="7620"/>
                      <a:pt x="59055" y="6667"/>
                      <a:pt x="53340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="" xmlns:a16="http://schemas.microsoft.com/office/drawing/2014/main" id="{B3346344-DB3E-4E27-9EFB-DCE80E327BFE}"/>
                  </a:ext>
                </a:extLst>
              </p:cNvPr>
              <p:cNvSpPr/>
              <p:nvPr/>
            </p:nvSpPr>
            <p:spPr>
              <a:xfrm>
                <a:off x="491721" y="1500330"/>
                <a:ext cx="140381" cy="140381"/>
              </a:xfrm>
              <a:custGeom>
                <a:avLst/>
                <a:gdLst>
                  <a:gd name="connsiteX0" fmla="*/ 52388 w 76200"/>
                  <a:gd name="connsiteY0" fmla="*/ 11430 h 76200"/>
                  <a:gd name="connsiteX1" fmla="*/ 41910 w 76200"/>
                  <a:gd name="connsiteY1" fmla="*/ 21907 h 76200"/>
                  <a:gd name="connsiteX2" fmla="*/ 31432 w 76200"/>
                  <a:gd name="connsiteY2" fmla="*/ 11430 h 76200"/>
                  <a:gd name="connsiteX3" fmla="*/ 11430 w 76200"/>
                  <a:gd name="connsiteY3" fmla="*/ 11430 h 76200"/>
                  <a:gd name="connsiteX4" fmla="*/ 11430 w 76200"/>
                  <a:gd name="connsiteY4" fmla="*/ 31432 h 76200"/>
                  <a:gd name="connsiteX5" fmla="*/ 21907 w 76200"/>
                  <a:gd name="connsiteY5" fmla="*/ 41910 h 76200"/>
                  <a:gd name="connsiteX6" fmla="*/ 11430 w 76200"/>
                  <a:gd name="connsiteY6" fmla="*/ 53340 h 76200"/>
                  <a:gd name="connsiteX7" fmla="*/ 11430 w 76200"/>
                  <a:gd name="connsiteY7" fmla="*/ 73342 h 76200"/>
                  <a:gd name="connsiteX8" fmla="*/ 31432 w 76200"/>
                  <a:gd name="connsiteY8" fmla="*/ 73342 h 76200"/>
                  <a:gd name="connsiteX9" fmla="*/ 41910 w 76200"/>
                  <a:gd name="connsiteY9" fmla="*/ 62865 h 76200"/>
                  <a:gd name="connsiteX10" fmla="*/ 52388 w 76200"/>
                  <a:gd name="connsiteY10" fmla="*/ 73342 h 76200"/>
                  <a:gd name="connsiteX11" fmla="*/ 72390 w 76200"/>
                  <a:gd name="connsiteY11" fmla="*/ 73342 h 76200"/>
                  <a:gd name="connsiteX12" fmla="*/ 72390 w 76200"/>
                  <a:gd name="connsiteY12" fmla="*/ 53340 h 76200"/>
                  <a:gd name="connsiteX13" fmla="*/ 61913 w 76200"/>
                  <a:gd name="connsiteY13" fmla="*/ 42863 h 76200"/>
                  <a:gd name="connsiteX14" fmla="*/ 72390 w 76200"/>
                  <a:gd name="connsiteY14" fmla="*/ 32385 h 76200"/>
                  <a:gd name="connsiteX15" fmla="*/ 72390 w 76200"/>
                  <a:gd name="connsiteY15" fmla="*/ 12382 h 76200"/>
                  <a:gd name="connsiteX16" fmla="*/ 52388 w 76200"/>
                  <a:gd name="connsiteY16" fmla="*/ 1143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76200">
                    <a:moveTo>
                      <a:pt x="52388" y="11430"/>
                    </a:moveTo>
                    <a:lnTo>
                      <a:pt x="41910" y="21907"/>
                    </a:lnTo>
                    <a:lnTo>
                      <a:pt x="31432" y="11430"/>
                    </a:lnTo>
                    <a:cubicBezTo>
                      <a:pt x="25717" y="5715"/>
                      <a:pt x="16192" y="5715"/>
                      <a:pt x="11430" y="11430"/>
                    </a:cubicBezTo>
                    <a:cubicBezTo>
                      <a:pt x="5715" y="17145"/>
                      <a:pt x="5715" y="26670"/>
                      <a:pt x="11430" y="31432"/>
                    </a:cubicBezTo>
                    <a:lnTo>
                      <a:pt x="21907" y="41910"/>
                    </a:lnTo>
                    <a:lnTo>
                      <a:pt x="11430" y="53340"/>
                    </a:lnTo>
                    <a:cubicBezTo>
                      <a:pt x="5715" y="59055"/>
                      <a:pt x="5715" y="68580"/>
                      <a:pt x="11430" y="73342"/>
                    </a:cubicBezTo>
                    <a:cubicBezTo>
                      <a:pt x="17145" y="79057"/>
                      <a:pt x="26670" y="79057"/>
                      <a:pt x="31432" y="73342"/>
                    </a:cubicBezTo>
                    <a:lnTo>
                      <a:pt x="41910" y="62865"/>
                    </a:lnTo>
                    <a:lnTo>
                      <a:pt x="52388" y="73342"/>
                    </a:lnTo>
                    <a:cubicBezTo>
                      <a:pt x="58103" y="79057"/>
                      <a:pt x="67628" y="79057"/>
                      <a:pt x="72390" y="73342"/>
                    </a:cubicBezTo>
                    <a:cubicBezTo>
                      <a:pt x="78105" y="67628"/>
                      <a:pt x="78105" y="58103"/>
                      <a:pt x="72390" y="53340"/>
                    </a:cubicBezTo>
                    <a:lnTo>
                      <a:pt x="61913" y="42863"/>
                    </a:lnTo>
                    <a:lnTo>
                      <a:pt x="72390" y="32385"/>
                    </a:lnTo>
                    <a:cubicBezTo>
                      <a:pt x="78105" y="26670"/>
                      <a:pt x="78105" y="17145"/>
                      <a:pt x="72390" y="12382"/>
                    </a:cubicBezTo>
                    <a:cubicBezTo>
                      <a:pt x="66675" y="7620"/>
                      <a:pt x="58103" y="6667"/>
                      <a:pt x="52388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="" xmlns:a16="http://schemas.microsoft.com/office/drawing/2014/main" id="{BFA6EBBA-FDC6-4C85-AFAA-9101DA51379D}"/>
                  </a:ext>
                </a:extLst>
              </p:cNvPr>
              <p:cNvSpPr/>
              <p:nvPr/>
            </p:nvSpPr>
            <p:spPr>
              <a:xfrm>
                <a:off x="821614" y="1500330"/>
                <a:ext cx="140381" cy="140381"/>
              </a:xfrm>
              <a:custGeom>
                <a:avLst/>
                <a:gdLst>
                  <a:gd name="connsiteX0" fmla="*/ 52388 w 76200"/>
                  <a:gd name="connsiteY0" fmla="*/ 11430 h 76200"/>
                  <a:gd name="connsiteX1" fmla="*/ 41910 w 76200"/>
                  <a:gd name="connsiteY1" fmla="*/ 21907 h 76200"/>
                  <a:gd name="connsiteX2" fmla="*/ 31433 w 76200"/>
                  <a:gd name="connsiteY2" fmla="*/ 11430 h 76200"/>
                  <a:gd name="connsiteX3" fmla="*/ 11430 w 76200"/>
                  <a:gd name="connsiteY3" fmla="*/ 11430 h 76200"/>
                  <a:gd name="connsiteX4" fmla="*/ 11430 w 76200"/>
                  <a:gd name="connsiteY4" fmla="*/ 31432 h 76200"/>
                  <a:gd name="connsiteX5" fmla="*/ 21908 w 76200"/>
                  <a:gd name="connsiteY5" fmla="*/ 41910 h 76200"/>
                  <a:gd name="connsiteX6" fmla="*/ 11430 w 76200"/>
                  <a:gd name="connsiteY6" fmla="*/ 53340 h 76200"/>
                  <a:gd name="connsiteX7" fmla="*/ 11430 w 76200"/>
                  <a:gd name="connsiteY7" fmla="*/ 73342 h 76200"/>
                  <a:gd name="connsiteX8" fmla="*/ 31433 w 76200"/>
                  <a:gd name="connsiteY8" fmla="*/ 73342 h 76200"/>
                  <a:gd name="connsiteX9" fmla="*/ 41910 w 76200"/>
                  <a:gd name="connsiteY9" fmla="*/ 62865 h 76200"/>
                  <a:gd name="connsiteX10" fmla="*/ 52388 w 76200"/>
                  <a:gd name="connsiteY10" fmla="*/ 73342 h 76200"/>
                  <a:gd name="connsiteX11" fmla="*/ 72390 w 76200"/>
                  <a:gd name="connsiteY11" fmla="*/ 73342 h 76200"/>
                  <a:gd name="connsiteX12" fmla="*/ 72390 w 76200"/>
                  <a:gd name="connsiteY12" fmla="*/ 53340 h 76200"/>
                  <a:gd name="connsiteX13" fmla="*/ 61913 w 76200"/>
                  <a:gd name="connsiteY13" fmla="*/ 42863 h 76200"/>
                  <a:gd name="connsiteX14" fmla="*/ 72390 w 76200"/>
                  <a:gd name="connsiteY14" fmla="*/ 32385 h 76200"/>
                  <a:gd name="connsiteX15" fmla="*/ 72390 w 76200"/>
                  <a:gd name="connsiteY15" fmla="*/ 12382 h 76200"/>
                  <a:gd name="connsiteX16" fmla="*/ 52388 w 76200"/>
                  <a:gd name="connsiteY16" fmla="*/ 1143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76200">
                    <a:moveTo>
                      <a:pt x="52388" y="11430"/>
                    </a:moveTo>
                    <a:lnTo>
                      <a:pt x="41910" y="21907"/>
                    </a:lnTo>
                    <a:lnTo>
                      <a:pt x="31433" y="11430"/>
                    </a:lnTo>
                    <a:cubicBezTo>
                      <a:pt x="25717" y="5715"/>
                      <a:pt x="16192" y="5715"/>
                      <a:pt x="11430" y="11430"/>
                    </a:cubicBezTo>
                    <a:cubicBezTo>
                      <a:pt x="6667" y="17145"/>
                      <a:pt x="5715" y="26670"/>
                      <a:pt x="11430" y="31432"/>
                    </a:cubicBezTo>
                    <a:lnTo>
                      <a:pt x="21908" y="41910"/>
                    </a:lnTo>
                    <a:lnTo>
                      <a:pt x="11430" y="53340"/>
                    </a:lnTo>
                    <a:cubicBezTo>
                      <a:pt x="5715" y="59055"/>
                      <a:pt x="5715" y="68580"/>
                      <a:pt x="11430" y="73342"/>
                    </a:cubicBezTo>
                    <a:cubicBezTo>
                      <a:pt x="17145" y="79057"/>
                      <a:pt x="26670" y="79057"/>
                      <a:pt x="31433" y="73342"/>
                    </a:cubicBezTo>
                    <a:lnTo>
                      <a:pt x="41910" y="62865"/>
                    </a:lnTo>
                    <a:lnTo>
                      <a:pt x="52388" y="73342"/>
                    </a:lnTo>
                    <a:cubicBezTo>
                      <a:pt x="58103" y="79057"/>
                      <a:pt x="67628" y="79057"/>
                      <a:pt x="72390" y="73342"/>
                    </a:cubicBezTo>
                    <a:cubicBezTo>
                      <a:pt x="78105" y="67628"/>
                      <a:pt x="78105" y="58103"/>
                      <a:pt x="72390" y="53340"/>
                    </a:cubicBezTo>
                    <a:lnTo>
                      <a:pt x="61913" y="42863"/>
                    </a:lnTo>
                    <a:lnTo>
                      <a:pt x="72390" y="32385"/>
                    </a:lnTo>
                    <a:cubicBezTo>
                      <a:pt x="78105" y="26670"/>
                      <a:pt x="78105" y="17145"/>
                      <a:pt x="72390" y="12382"/>
                    </a:cubicBezTo>
                    <a:cubicBezTo>
                      <a:pt x="67628" y="6667"/>
                      <a:pt x="58103" y="6667"/>
                      <a:pt x="52388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="" xmlns:a16="http://schemas.microsoft.com/office/drawing/2014/main" id="{B0439678-0BDF-4287-94C4-8E87C9D59B75}"/>
                  </a:ext>
                </a:extLst>
              </p:cNvPr>
              <p:cNvSpPr/>
              <p:nvPr/>
            </p:nvSpPr>
            <p:spPr>
              <a:xfrm>
                <a:off x="1151509" y="1500330"/>
                <a:ext cx="140381" cy="140381"/>
              </a:xfrm>
              <a:custGeom>
                <a:avLst/>
                <a:gdLst>
                  <a:gd name="connsiteX0" fmla="*/ 52388 w 76200"/>
                  <a:gd name="connsiteY0" fmla="*/ 11430 h 76200"/>
                  <a:gd name="connsiteX1" fmla="*/ 41910 w 76200"/>
                  <a:gd name="connsiteY1" fmla="*/ 21907 h 76200"/>
                  <a:gd name="connsiteX2" fmla="*/ 31433 w 76200"/>
                  <a:gd name="connsiteY2" fmla="*/ 11430 h 76200"/>
                  <a:gd name="connsiteX3" fmla="*/ 11430 w 76200"/>
                  <a:gd name="connsiteY3" fmla="*/ 11430 h 76200"/>
                  <a:gd name="connsiteX4" fmla="*/ 11430 w 76200"/>
                  <a:gd name="connsiteY4" fmla="*/ 31432 h 76200"/>
                  <a:gd name="connsiteX5" fmla="*/ 21908 w 76200"/>
                  <a:gd name="connsiteY5" fmla="*/ 41910 h 76200"/>
                  <a:gd name="connsiteX6" fmla="*/ 11430 w 76200"/>
                  <a:gd name="connsiteY6" fmla="*/ 53340 h 76200"/>
                  <a:gd name="connsiteX7" fmla="*/ 11430 w 76200"/>
                  <a:gd name="connsiteY7" fmla="*/ 73342 h 76200"/>
                  <a:gd name="connsiteX8" fmla="*/ 31433 w 76200"/>
                  <a:gd name="connsiteY8" fmla="*/ 73342 h 76200"/>
                  <a:gd name="connsiteX9" fmla="*/ 41910 w 76200"/>
                  <a:gd name="connsiteY9" fmla="*/ 62865 h 76200"/>
                  <a:gd name="connsiteX10" fmla="*/ 52388 w 76200"/>
                  <a:gd name="connsiteY10" fmla="*/ 73342 h 76200"/>
                  <a:gd name="connsiteX11" fmla="*/ 72390 w 76200"/>
                  <a:gd name="connsiteY11" fmla="*/ 73342 h 76200"/>
                  <a:gd name="connsiteX12" fmla="*/ 72390 w 76200"/>
                  <a:gd name="connsiteY12" fmla="*/ 53340 h 76200"/>
                  <a:gd name="connsiteX13" fmla="*/ 61913 w 76200"/>
                  <a:gd name="connsiteY13" fmla="*/ 42863 h 76200"/>
                  <a:gd name="connsiteX14" fmla="*/ 72390 w 76200"/>
                  <a:gd name="connsiteY14" fmla="*/ 32385 h 76200"/>
                  <a:gd name="connsiteX15" fmla="*/ 72390 w 76200"/>
                  <a:gd name="connsiteY15" fmla="*/ 12382 h 76200"/>
                  <a:gd name="connsiteX16" fmla="*/ 52388 w 76200"/>
                  <a:gd name="connsiteY16" fmla="*/ 1143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76200">
                    <a:moveTo>
                      <a:pt x="52388" y="11430"/>
                    </a:moveTo>
                    <a:lnTo>
                      <a:pt x="41910" y="21907"/>
                    </a:lnTo>
                    <a:lnTo>
                      <a:pt x="31433" y="11430"/>
                    </a:lnTo>
                    <a:cubicBezTo>
                      <a:pt x="25718" y="5715"/>
                      <a:pt x="16193" y="5715"/>
                      <a:pt x="11430" y="11430"/>
                    </a:cubicBezTo>
                    <a:cubicBezTo>
                      <a:pt x="6668" y="17145"/>
                      <a:pt x="5715" y="26670"/>
                      <a:pt x="11430" y="31432"/>
                    </a:cubicBezTo>
                    <a:lnTo>
                      <a:pt x="21908" y="41910"/>
                    </a:lnTo>
                    <a:lnTo>
                      <a:pt x="11430" y="53340"/>
                    </a:lnTo>
                    <a:cubicBezTo>
                      <a:pt x="5715" y="59055"/>
                      <a:pt x="5715" y="68580"/>
                      <a:pt x="11430" y="73342"/>
                    </a:cubicBezTo>
                    <a:cubicBezTo>
                      <a:pt x="17145" y="79057"/>
                      <a:pt x="26670" y="79057"/>
                      <a:pt x="31433" y="73342"/>
                    </a:cubicBezTo>
                    <a:lnTo>
                      <a:pt x="41910" y="62865"/>
                    </a:lnTo>
                    <a:lnTo>
                      <a:pt x="52388" y="73342"/>
                    </a:lnTo>
                    <a:cubicBezTo>
                      <a:pt x="58102" y="79057"/>
                      <a:pt x="67627" y="79057"/>
                      <a:pt x="72390" y="73342"/>
                    </a:cubicBezTo>
                    <a:cubicBezTo>
                      <a:pt x="78105" y="67628"/>
                      <a:pt x="78105" y="58103"/>
                      <a:pt x="72390" y="53340"/>
                    </a:cubicBezTo>
                    <a:lnTo>
                      <a:pt x="61913" y="42863"/>
                    </a:lnTo>
                    <a:lnTo>
                      <a:pt x="72390" y="32385"/>
                    </a:lnTo>
                    <a:cubicBezTo>
                      <a:pt x="78105" y="26670"/>
                      <a:pt x="78105" y="17145"/>
                      <a:pt x="72390" y="12382"/>
                    </a:cubicBezTo>
                    <a:cubicBezTo>
                      <a:pt x="67627" y="6667"/>
                      <a:pt x="58102" y="6667"/>
                      <a:pt x="52388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="" xmlns:a16="http://schemas.microsoft.com/office/drawing/2014/main" id="{F76A087F-CA5C-4055-9CAF-5F735F1D197D}"/>
                  </a:ext>
                </a:extLst>
              </p:cNvPr>
              <p:cNvSpPr/>
              <p:nvPr/>
            </p:nvSpPr>
            <p:spPr>
              <a:xfrm>
                <a:off x="161824" y="1768810"/>
                <a:ext cx="140381" cy="140381"/>
              </a:xfrm>
              <a:custGeom>
                <a:avLst/>
                <a:gdLst>
                  <a:gd name="connsiteX0" fmla="*/ 52388 w 76200"/>
                  <a:gd name="connsiteY0" fmla="*/ 11430 h 76200"/>
                  <a:gd name="connsiteX1" fmla="*/ 41910 w 76200"/>
                  <a:gd name="connsiteY1" fmla="*/ 21907 h 76200"/>
                  <a:gd name="connsiteX2" fmla="*/ 31433 w 76200"/>
                  <a:gd name="connsiteY2" fmla="*/ 11430 h 76200"/>
                  <a:gd name="connsiteX3" fmla="*/ 11430 w 76200"/>
                  <a:gd name="connsiteY3" fmla="*/ 11430 h 76200"/>
                  <a:gd name="connsiteX4" fmla="*/ 11430 w 76200"/>
                  <a:gd name="connsiteY4" fmla="*/ 31432 h 76200"/>
                  <a:gd name="connsiteX5" fmla="*/ 21908 w 76200"/>
                  <a:gd name="connsiteY5" fmla="*/ 41910 h 76200"/>
                  <a:gd name="connsiteX6" fmla="*/ 11430 w 76200"/>
                  <a:gd name="connsiteY6" fmla="*/ 52387 h 76200"/>
                  <a:gd name="connsiteX7" fmla="*/ 11430 w 76200"/>
                  <a:gd name="connsiteY7" fmla="*/ 72390 h 76200"/>
                  <a:gd name="connsiteX8" fmla="*/ 31433 w 76200"/>
                  <a:gd name="connsiteY8" fmla="*/ 73342 h 76200"/>
                  <a:gd name="connsiteX9" fmla="*/ 41910 w 76200"/>
                  <a:gd name="connsiteY9" fmla="*/ 62865 h 76200"/>
                  <a:gd name="connsiteX10" fmla="*/ 52388 w 76200"/>
                  <a:gd name="connsiteY10" fmla="*/ 73342 h 76200"/>
                  <a:gd name="connsiteX11" fmla="*/ 73343 w 76200"/>
                  <a:gd name="connsiteY11" fmla="*/ 73342 h 76200"/>
                  <a:gd name="connsiteX12" fmla="*/ 73343 w 76200"/>
                  <a:gd name="connsiteY12" fmla="*/ 53340 h 76200"/>
                  <a:gd name="connsiteX13" fmla="*/ 62865 w 76200"/>
                  <a:gd name="connsiteY13" fmla="*/ 42862 h 76200"/>
                  <a:gd name="connsiteX14" fmla="*/ 73343 w 76200"/>
                  <a:gd name="connsiteY14" fmla="*/ 31432 h 76200"/>
                  <a:gd name="connsiteX15" fmla="*/ 73343 w 76200"/>
                  <a:gd name="connsiteY15" fmla="*/ 11430 h 76200"/>
                  <a:gd name="connsiteX16" fmla="*/ 52388 w 76200"/>
                  <a:gd name="connsiteY16" fmla="*/ 1143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76200">
                    <a:moveTo>
                      <a:pt x="52388" y="11430"/>
                    </a:moveTo>
                    <a:lnTo>
                      <a:pt x="41910" y="21907"/>
                    </a:lnTo>
                    <a:lnTo>
                      <a:pt x="31433" y="11430"/>
                    </a:lnTo>
                    <a:cubicBezTo>
                      <a:pt x="25718" y="5715"/>
                      <a:pt x="16193" y="5715"/>
                      <a:pt x="11430" y="11430"/>
                    </a:cubicBezTo>
                    <a:cubicBezTo>
                      <a:pt x="6668" y="17145"/>
                      <a:pt x="5715" y="26670"/>
                      <a:pt x="11430" y="31432"/>
                    </a:cubicBezTo>
                    <a:lnTo>
                      <a:pt x="21908" y="41910"/>
                    </a:lnTo>
                    <a:lnTo>
                      <a:pt x="11430" y="52387"/>
                    </a:lnTo>
                    <a:cubicBezTo>
                      <a:pt x="5715" y="58103"/>
                      <a:pt x="5715" y="67628"/>
                      <a:pt x="11430" y="72390"/>
                    </a:cubicBezTo>
                    <a:cubicBezTo>
                      <a:pt x="16193" y="79057"/>
                      <a:pt x="25718" y="79057"/>
                      <a:pt x="31433" y="73342"/>
                    </a:cubicBezTo>
                    <a:lnTo>
                      <a:pt x="41910" y="62865"/>
                    </a:lnTo>
                    <a:lnTo>
                      <a:pt x="52388" y="73342"/>
                    </a:lnTo>
                    <a:cubicBezTo>
                      <a:pt x="58103" y="79057"/>
                      <a:pt x="67628" y="79057"/>
                      <a:pt x="73343" y="73342"/>
                    </a:cubicBezTo>
                    <a:cubicBezTo>
                      <a:pt x="79058" y="67628"/>
                      <a:pt x="79058" y="58103"/>
                      <a:pt x="73343" y="53340"/>
                    </a:cubicBezTo>
                    <a:lnTo>
                      <a:pt x="62865" y="42862"/>
                    </a:lnTo>
                    <a:lnTo>
                      <a:pt x="73343" y="31432"/>
                    </a:lnTo>
                    <a:cubicBezTo>
                      <a:pt x="79058" y="25717"/>
                      <a:pt x="79058" y="16192"/>
                      <a:pt x="73343" y="11430"/>
                    </a:cubicBezTo>
                    <a:cubicBezTo>
                      <a:pt x="67628" y="6667"/>
                      <a:pt x="58103" y="5715"/>
                      <a:pt x="52388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="" xmlns:a16="http://schemas.microsoft.com/office/drawing/2014/main" id="{5F59C9C7-8F37-4480-B48F-CC70930D3B74}"/>
                  </a:ext>
                </a:extLst>
              </p:cNvPr>
              <p:cNvSpPr/>
              <p:nvPr/>
            </p:nvSpPr>
            <p:spPr>
              <a:xfrm>
                <a:off x="491721" y="1768810"/>
                <a:ext cx="140381" cy="140381"/>
              </a:xfrm>
              <a:custGeom>
                <a:avLst/>
                <a:gdLst>
                  <a:gd name="connsiteX0" fmla="*/ 52388 w 76200"/>
                  <a:gd name="connsiteY0" fmla="*/ 11430 h 76200"/>
                  <a:gd name="connsiteX1" fmla="*/ 41910 w 76200"/>
                  <a:gd name="connsiteY1" fmla="*/ 21907 h 76200"/>
                  <a:gd name="connsiteX2" fmla="*/ 31432 w 76200"/>
                  <a:gd name="connsiteY2" fmla="*/ 11430 h 76200"/>
                  <a:gd name="connsiteX3" fmla="*/ 11430 w 76200"/>
                  <a:gd name="connsiteY3" fmla="*/ 11430 h 76200"/>
                  <a:gd name="connsiteX4" fmla="*/ 11430 w 76200"/>
                  <a:gd name="connsiteY4" fmla="*/ 31432 h 76200"/>
                  <a:gd name="connsiteX5" fmla="*/ 21907 w 76200"/>
                  <a:gd name="connsiteY5" fmla="*/ 41910 h 76200"/>
                  <a:gd name="connsiteX6" fmla="*/ 11430 w 76200"/>
                  <a:gd name="connsiteY6" fmla="*/ 52387 h 76200"/>
                  <a:gd name="connsiteX7" fmla="*/ 11430 w 76200"/>
                  <a:gd name="connsiteY7" fmla="*/ 72390 h 76200"/>
                  <a:gd name="connsiteX8" fmla="*/ 31432 w 76200"/>
                  <a:gd name="connsiteY8" fmla="*/ 72390 h 76200"/>
                  <a:gd name="connsiteX9" fmla="*/ 41910 w 76200"/>
                  <a:gd name="connsiteY9" fmla="*/ 61912 h 76200"/>
                  <a:gd name="connsiteX10" fmla="*/ 52388 w 76200"/>
                  <a:gd name="connsiteY10" fmla="*/ 72390 h 76200"/>
                  <a:gd name="connsiteX11" fmla="*/ 72390 w 76200"/>
                  <a:gd name="connsiteY11" fmla="*/ 72390 h 76200"/>
                  <a:gd name="connsiteX12" fmla="*/ 72390 w 76200"/>
                  <a:gd name="connsiteY12" fmla="*/ 52387 h 76200"/>
                  <a:gd name="connsiteX13" fmla="*/ 61913 w 76200"/>
                  <a:gd name="connsiteY13" fmla="*/ 41910 h 76200"/>
                  <a:gd name="connsiteX14" fmla="*/ 72390 w 76200"/>
                  <a:gd name="connsiteY14" fmla="*/ 31432 h 76200"/>
                  <a:gd name="connsiteX15" fmla="*/ 72390 w 76200"/>
                  <a:gd name="connsiteY15" fmla="*/ 11430 h 76200"/>
                  <a:gd name="connsiteX16" fmla="*/ 52388 w 76200"/>
                  <a:gd name="connsiteY16" fmla="*/ 1143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76200">
                    <a:moveTo>
                      <a:pt x="52388" y="11430"/>
                    </a:moveTo>
                    <a:lnTo>
                      <a:pt x="41910" y="21907"/>
                    </a:lnTo>
                    <a:lnTo>
                      <a:pt x="31432" y="11430"/>
                    </a:lnTo>
                    <a:cubicBezTo>
                      <a:pt x="25717" y="5715"/>
                      <a:pt x="16192" y="5715"/>
                      <a:pt x="11430" y="11430"/>
                    </a:cubicBezTo>
                    <a:cubicBezTo>
                      <a:pt x="5715" y="17145"/>
                      <a:pt x="5715" y="26670"/>
                      <a:pt x="11430" y="31432"/>
                    </a:cubicBezTo>
                    <a:lnTo>
                      <a:pt x="21907" y="41910"/>
                    </a:lnTo>
                    <a:lnTo>
                      <a:pt x="11430" y="52387"/>
                    </a:lnTo>
                    <a:cubicBezTo>
                      <a:pt x="5715" y="58103"/>
                      <a:pt x="5715" y="67628"/>
                      <a:pt x="11430" y="72390"/>
                    </a:cubicBezTo>
                    <a:cubicBezTo>
                      <a:pt x="17145" y="78105"/>
                      <a:pt x="26670" y="78105"/>
                      <a:pt x="31432" y="72390"/>
                    </a:cubicBezTo>
                    <a:lnTo>
                      <a:pt x="41910" y="61912"/>
                    </a:lnTo>
                    <a:lnTo>
                      <a:pt x="52388" y="72390"/>
                    </a:lnTo>
                    <a:cubicBezTo>
                      <a:pt x="58103" y="78105"/>
                      <a:pt x="67628" y="78105"/>
                      <a:pt x="72390" y="72390"/>
                    </a:cubicBezTo>
                    <a:cubicBezTo>
                      <a:pt x="78105" y="66675"/>
                      <a:pt x="78105" y="57150"/>
                      <a:pt x="72390" y="52387"/>
                    </a:cubicBezTo>
                    <a:lnTo>
                      <a:pt x="61913" y="41910"/>
                    </a:lnTo>
                    <a:lnTo>
                      <a:pt x="72390" y="31432"/>
                    </a:lnTo>
                    <a:cubicBezTo>
                      <a:pt x="78105" y="25717"/>
                      <a:pt x="78105" y="16192"/>
                      <a:pt x="72390" y="11430"/>
                    </a:cubicBezTo>
                    <a:cubicBezTo>
                      <a:pt x="66675" y="6667"/>
                      <a:pt x="58103" y="5715"/>
                      <a:pt x="52388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="" xmlns:a16="http://schemas.microsoft.com/office/drawing/2014/main" id="{2F707FBD-9206-49AC-BE33-38826A25EE35}"/>
                  </a:ext>
                </a:extLst>
              </p:cNvPr>
              <p:cNvSpPr/>
              <p:nvPr/>
            </p:nvSpPr>
            <p:spPr>
              <a:xfrm>
                <a:off x="821614" y="1768810"/>
                <a:ext cx="140381" cy="140381"/>
              </a:xfrm>
              <a:custGeom>
                <a:avLst/>
                <a:gdLst>
                  <a:gd name="connsiteX0" fmla="*/ 52388 w 76200"/>
                  <a:gd name="connsiteY0" fmla="*/ 11430 h 76200"/>
                  <a:gd name="connsiteX1" fmla="*/ 41910 w 76200"/>
                  <a:gd name="connsiteY1" fmla="*/ 21907 h 76200"/>
                  <a:gd name="connsiteX2" fmla="*/ 31433 w 76200"/>
                  <a:gd name="connsiteY2" fmla="*/ 11430 h 76200"/>
                  <a:gd name="connsiteX3" fmla="*/ 11430 w 76200"/>
                  <a:gd name="connsiteY3" fmla="*/ 11430 h 76200"/>
                  <a:gd name="connsiteX4" fmla="*/ 11430 w 76200"/>
                  <a:gd name="connsiteY4" fmla="*/ 31432 h 76200"/>
                  <a:gd name="connsiteX5" fmla="*/ 21908 w 76200"/>
                  <a:gd name="connsiteY5" fmla="*/ 41910 h 76200"/>
                  <a:gd name="connsiteX6" fmla="*/ 11430 w 76200"/>
                  <a:gd name="connsiteY6" fmla="*/ 52387 h 76200"/>
                  <a:gd name="connsiteX7" fmla="*/ 11430 w 76200"/>
                  <a:gd name="connsiteY7" fmla="*/ 72390 h 76200"/>
                  <a:gd name="connsiteX8" fmla="*/ 31433 w 76200"/>
                  <a:gd name="connsiteY8" fmla="*/ 72390 h 76200"/>
                  <a:gd name="connsiteX9" fmla="*/ 41910 w 76200"/>
                  <a:gd name="connsiteY9" fmla="*/ 61912 h 76200"/>
                  <a:gd name="connsiteX10" fmla="*/ 52388 w 76200"/>
                  <a:gd name="connsiteY10" fmla="*/ 72390 h 76200"/>
                  <a:gd name="connsiteX11" fmla="*/ 72390 w 76200"/>
                  <a:gd name="connsiteY11" fmla="*/ 72390 h 76200"/>
                  <a:gd name="connsiteX12" fmla="*/ 72390 w 76200"/>
                  <a:gd name="connsiteY12" fmla="*/ 52387 h 76200"/>
                  <a:gd name="connsiteX13" fmla="*/ 61913 w 76200"/>
                  <a:gd name="connsiteY13" fmla="*/ 41910 h 76200"/>
                  <a:gd name="connsiteX14" fmla="*/ 72390 w 76200"/>
                  <a:gd name="connsiteY14" fmla="*/ 31432 h 76200"/>
                  <a:gd name="connsiteX15" fmla="*/ 72390 w 76200"/>
                  <a:gd name="connsiteY15" fmla="*/ 11430 h 76200"/>
                  <a:gd name="connsiteX16" fmla="*/ 52388 w 76200"/>
                  <a:gd name="connsiteY16" fmla="*/ 1143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76200">
                    <a:moveTo>
                      <a:pt x="52388" y="11430"/>
                    </a:moveTo>
                    <a:lnTo>
                      <a:pt x="41910" y="21907"/>
                    </a:lnTo>
                    <a:lnTo>
                      <a:pt x="31433" y="11430"/>
                    </a:lnTo>
                    <a:cubicBezTo>
                      <a:pt x="25717" y="5715"/>
                      <a:pt x="16192" y="5715"/>
                      <a:pt x="11430" y="11430"/>
                    </a:cubicBezTo>
                    <a:cubicBezTo>
                      <a:pt x="6667" y="17145"/>
                      <a:pt x="5715" y="26670"/>
                      <a:pt x="11430" y="31432"/>
                    </a:cubicBezTo>
                    <a:lnTo>
                      <a:pt x="21908" y="41910"/>
                    </a:lnTo>
                    <a:lnTo>
                      <a:pt x="11430" y="52387"/>
                    </a:lnTo>
                    <a:cubicBezTo>
                      <a:pt x="5715" y="58103"/>
                      <a:pt x="5715" y="67628"/>
                      <a:pt x="11430" y="72390"/>
                    </a:cubicBezTo>
                    <a:cubicBezTo>
                      <a:pt x="17145" y="78105"/>
                      <a:pt x="26670" y="78105"/>
                      <a:pt x="31433" y="72390"/>
                    </a:cubicBezTo>
                    <a:lnTo>
                      <a:pt x="41910" y="61912"/>
                    </a:lnTo>
                    <a:lnTo>
                      <a:pt x="52388" y="72390"/>
                    </a:lnTo>
                    <a:cubicBezTo>
                      <a:pt x="58103" y="78105"/>
                      <a:pt x="67628" y="78105"/>
                      <a:pt x="72390" y="72390"/>
                    </a:cubicBezTo>
                    <a:cubicBezTo>
                      <a:pt x="78105" y="66675"/>
                      <a:pt x="78105" y="57150"/>
                      <a:pt x="72390" y="52387"/>
                    </a:cubicBezTo>
                    <a:lnTo>
                      <a:pt x="61913" y="41910"/>
                    </a:lnTo>
                    <a:lnTo>
                      <a:pt x="72390" y="31432"/>
                    </a:lnTo>
                    <a:cubicBezTo>
                      <a:pt x="78105" y="25717"/>
                      <a:pt x="78105" y="16192"/>
                      <a:pt x="72390" y="11430"/>
                    </a:cubicBezTo>
                    <a:cubicBezTo>
                      <a:pt x="67628" y="5715"/>
                      <a:pt x="58103" y="5715"/>
                      <a:pt x="52388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="" xmlns:a16="http://schemas.microsoft.com/office/drawing/2014/main" id="{6D2ACD19-4C54-413D-92B6-19D39F1AD8BF}"/>
                  </a:ext>
                </a:extLst>
              </p:cNvPr>
              <p:cNvSpPr/>
              <p:nvPr/>
            </p:nvSpPr>
            <p:spPr>
              <a:xfrm>
                <a:off x="161824" y="2035532"/>
                <a:ext cx="140381" cy="140381"/>
              </a:xfrm>
              <a:custGeom>
                <a:avLst/>
                <a:gdLst>
                  <a:gd name="connsiteX0" fmla="*/ 52388 w 76200"/>
                  <a:gd name="connsiteY0" fmla="*/ 11430 h 76200"/>
                  <a:gd name="connsiteX1" fmla="*/ 41910 w 76200"/>
                  <a:gd name="connsiteY1" fmla="*/ 21907 h 76200"/>
                  <a:gd name="connsiteX2" fmla="*/ 31433 w 76200"/>
                  <a:gd name="connsiteY2" fmla="*/ 11430 h 76200"/>
                  <a:gd name="connsiteX3" fmla="*/ 11430 w 76200"/>
                  <a:gd name="connsiteY3" fmla="*/ 11430 h 76200"/>
                  <a:gd name="connsiteX4" fmla="*/ 11430 w 76200"/>
                  <a:gd name="connsiteY4" fmla="*/ 31432 h 76200"/>
                  <a:gd name="connsiteX5" fmla="*/ 21908 w 76200"/>
                  <a:gd name="connsiteY5" fmla="*/ 41910 h 76200"/>
                  <a:gd name="connsiteX6" fmla="*/ 11430 w 76200"/>
                  <a:gd name="connsiteY6" fmla="*/ 52388 h 76200"/>
                  <a:gd name="connsiteX7" fmla="*/ 11430 w 76200"/>
                  <a:gd name="connsiteY7" fmla="*/ 72390 h 76200"/>
                  <a:gd name="connsiteX8" fmla="*/ 31433 w 76200"/>
                  <a:gd name="connsiteY8" fmla="*/ 72390 h 76200"/>
                  <a:gd name="connsiteX9" fmla="*/ 41910 w 76200"/>
                  <a:gd name="connsiteY9" fmla="*/ 61913 h 76200"/>
                  <a:gd name="connsiteX10" fmla="*/ 52388 w 76200"/>
                  <a:gd name="connsiteY10" fmla="*/ 72390 h 76200"/>
                  <a:gd name="connsiteX11" fmla="*/ 72390 w 76200"/>
                  <a:gd name="connsiteY11" fmla="*/ 72390 h 76200"/>
                  <a:gd name="connsiteX12" fmla="*/ 72390 w 76200"/>
                  <a:gd name="connsiteY12" fmla="*/ 52388 h 76200"/>
                  <a:gd name="connsiteX13" fmla="*/ 61913 w 76200"/>
                  <a:gd name="connsiteY13" fmla="*/ 41910 h 76200"/>
                  <a:gd name="connsiteX14" fmla="*/ 72390 w 76200"/>
                  <a:gd name="connsiteY14" fmla="*/ 31432 h 76200"/>
                  <a:gd name="connsiteX15" fmla="*/ 72390 w 76200"/>
                  <a:gd name="connsiteY15" fmla="*/ 11430 h 76200"/>
                  <a:gd name="connsiteX16" fmla="*/ 52388 w 76200"/>
                  <a:gd name="connsiteY16" fmla="*/ 1143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76200">
                    <a:moveTo>
                      <a:pt x="52388" y="11430"/>
                    </a:moveTo>
                    <a:lnTo>
                      <a:pt x="41910" y="21907"/>
                    </a:lnTo>
                    <a:lnTo>
                      <a:pt x="31433" y="11430"/>
                    </a:lnTo>
                    <a:cubicBezTo>
                      <a:pt x="25718" y="5715"/>
                      <a:pt x="16193" y="5715"/>
                      <a:pt x="11430" y="11430"/>
                    </a:cubicBezTo>
                    <a:cubicBezTo>
                      <a:pt x="6668" y="17145"/>
                      <a:pt x="5715" y="26670"/>
                      <a:pt x="11430" y="31432"/>
                    </a:cubicBezTo>
                    <a:lnTo>
                      <a:pt x="21908" y="41910"/>
                    </a:lnTo>
                    <a:lnTo>
                      <a:pt x="11430" y="52388"/>
                    </a:lnTo>
                    <a:cubicBezTo>
                      <a:pt x="5715" y="58103"/>
                      <a:pt x="5715" y="67628"/>
                      <a:pt x="11430" y="72390"/>
                    </a:cubicBezTo>
                    <a:cubicBezTo>
                      <a:pt x="17145" y="78105"/>
                      <a:pt x="26670" y="78105"/>
                      <a:pt x="31433" y="72390"/>
                    </a:cubicBezTo>
                    <a:lnTo>
                      <a:pt x="41910" y="61913"/>
                    </a:lnTo>
                    <a:lnTo>
                      <a:pt x="52388" y="72390"/>
                    </a:lnTo>
                    <a:cubicBezTo>
                      <a:pt x="58103" y="78105"/>
                      <a:pt x="67628" y="78105"/>
                      <a:pt x="72390" y="72390"/>
                    </a:cubicBezTo>
                    <a:cubicBezTo>
                      <a:pt x="78105" y="66675"/>
                      <a:pt x="78105" y="57150"/>
                      <a:pt x="72390" y="52388"/>
                    </a:cubicBezTo>
                    <a:lnTo>
                      <a:pt x="61913" y="41910"/>
                    </a:lnTo>
                    <a:lnTo>
                      <a:pt x="72390" y="31432"/>
                    </a:lnTo>
                    <a:cubicBezTo>
                      <a:pt x="78105" y="25717"/>
                      <a:pt x="78105" y="16192"/>
                      <a:pt x="72390" y="11430"/>
                    </a:cubicBezTo>
                    <a:cubicBezTo>
                      <a:pt x="66675" y="6667"/>
                      <a:pt x="58103" y="5715"/>
                      <a:pt x="52388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="" xmlns:a16="http://schemas.microsoft.com/office/drawing/2014/main" id="{63315BEB-C048-4564-B8B8-734BE3869170}"/>
                  </a:ext>
                </a:extLst>
              </p:cNvPr>
              <p:cNvSpPr/>
              <p:nvPr/>
            </p:nvSpPr>
            <p:spPr>
              <a:xfrm>
                <a:off x="491721" y="2035532"/>
                <a:ext cx="140381" cy="140381"/>
              </a:xfrm>
              <a:custGeom>
                <a:avLst/>
                <a:gdLst>
                  <a:gd name="connsiteX0" fmla="*/ 52388 w 76200"/>
                  <a:gd name="connsiteY0" fmla="*/ 11430 h 76200"/>
                  <a:gd name="connsiteX1" fmla="*/ 41910 w 76200"/>
                  <a:gd name="connsiteY1" fmla="*/ 21907 h 76200"/>
                  <a:gd name="connsiteX2" fmla="*/ 31432 w 76200"/>
                  <a:gd name="connsiteY2" fmla="*/ 11430 h 76200"/>
                  <a:gd name="connsiteX3" fmla="*/ 11430 w 76200"/>
                  <a:gd name="connsiteY3" fmla="*/ 11430 h 76200"/>
                  <a:gd name="connsiteX4" fmla="*/ 11430 w 76200"/>
                  <a:gd name="connsiteY4" fmla="*/ 31432 h 76200"/>
                  <a:gd name="connsiteX5" fmla="*/ 21907 w 76200"/>
                  <a:gd name="connsiteY5" fmla="*/ 41910 h 76200"/>
                  <a:gd name="connsiteX6" fmla="*/ 11430 w 76200"/>
                  <a:gd name="connsiteY6" fmla="*/ 52388 h 76200"/>
                  <a:gd name="connsiteX7" fmla="*/ 11430 w 76200"/>
                  <a:gd name="connsiteY7" fmla="*/ 72390 h 76200"/>
                  <a:gd name="connsiteX8" fmla="*/ 31432 w 76200"/>
                  <a:gd name="connsiteY8" fmla="*/ 72390 h 76200"/>
                  <a:gd name="connsiteX9" fmla="*/ 41910 w 76200"/>
                  <a:gd name="connsiteY9" fmla="*/ 61913 h 76200"/>
                  <a:gd name="connsiteX10" fmla="*/ 52388 w 76200"/>
                  <a:gd name="connsiteY10" fmla="*/ 72390 h 76200"/>
                  <a:gd name="connsiteX11" fmla="*/ 72390 w 76200"/>
                  <a:gd name="connsiteY11" fmla="*/ 72390 h 76200"/>
                  <a:gd name="connsiteX12" fmla="*/ 72390 w 76200"/>
                  <a:gd name="connsiteY12" fmla="*/ 52388 h 76200"/>
                  <a:gd name="connsiteX13" fmla="*/ 61913 w 76200"/>
                  <a:gd name="connsiteY13" fmla="*/ 41910 h 76200"/>
                  <a:gd name="connsiteX14" fmla="*/ 72390 w 76200"/>
                  <a:gd name="connsiteY14" fmla="*/ 31432 h 76200"/>
                  <a:gd name="connsiteX15" fmla="*/ 72390 w 76200"/>
                  <a:gd name="connsiteY15" fmla="*/ 11430 h 76200"/>
                  <a:gd name="connsiteX16" fmla="*/ 52388 w 76200"/>
                  <a:gd name="connsiteY16" fmla="*/ 1143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76200">
                    <a:moveTo>
                      <a:pt x="52388" y="11430"/>
                    </a:moveTo>
                    <a:lnTo>
                      <a:pt x="41910" y="21907"/>
                    </a:lnTo>
                    <a:lnTo>
                      <a:pt x="31432" y="11430"/>
                    </a:lnTo>
                    <a:cubicBezTo>
                      <a:pt x="25717" y="5715"/>
                      <a:pt x="16192" y="5715"/>
                      <a:pt x="11430" y="11430"/>
                    </a:cubicBezTo>
                    <a:cubicBezTo>
                      <a:pt x="5715" y="17145"/>
                      <a:pt x="5715" y="26670"/>
                      <a:pt x="11430" y="31432"/>
                    </a:cubicBezTo>
                    <a:lnTo>
                      <a:pt x="21907" y="41910"/>
                    </a:lnTo>
                    <a:lnTo>
                      <a:pt x="11430" y="52388"/>
                    </a:lnTo>
                    <a:cubicBezTo>
                      <a:pt x="5715" y="58103"/>
                      <a:pt x="5715" y="67628"/>
                      <a:pt x="11430" y="72390"/>
                    </a:cubicBezTo>
                    <a:cubicBezTo>
                      <a:pt x="17145" y="78105"/>
                      <a:pt x="26670" y="78105"/>
                      <a:pt x="31432" y="72390"/>
                    </a:cubicBezTo>
                    <a:lnTo>
                      <a:pt x="41910" y="61913"/>
                    </a:lnTo>
                    <a:lnTo>
                      <a:pt x="52388" y="72390"/>
                    </a:lnTo>
                    <a:cubicBezTo>
                      <a:pt x="58103" y="78105"/>
                      <a:pt x="67628" y="78105"/>
                      <a:pt x="72390" y="72390"/>
                    </a:cubicBezTo>
                    <a:cubicBezTo>
                      <a:pt x="78105" y="66675"/>
                      <a:pt x="78105" y="57150"/>
                      <a:pt x="72390" y="52388"/>
                    </a:cubicBezTo>
                    <a:lnTo>
                      <a:pt x="61913" y="41910"/>
                    </a:lnTo>
                    <a:lnTo>
                      <a:pt x="72390" y="31432"/>
                    </a:lnTo>
                    <a:cubicBezTo>
                      <a:pt x="78105" y="25717"/>
                      <a:pt x="78105" y="16192"/>
                      <a:pt x="72390" y="11430"/>
                    </a:cubicBezTo>
                    <a:cubicBezTo>
                      <a:pt x="66675" y="6667"/>
                      <a:pt x="58103" y="5715"/>
                      <a:pt x="52388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="" xmlns:a16="http://schemas.microsoft.com/office/drawing/2014/main" id="{7CE4E1A0-85C6-41EA-B220-14770501983C}"/>
                  </a:ext>
                </a:extLst>
              </p:cNvPr>
              <p:cNvSpPr/>
              <p:nvPr/>
            </p:nvSpPr>
            <p:spPr>
              <a:xfrm>
                <a:off x="161824" y="2304011"/>
                <a:ext cx="140381" cy="140381"/>
              </a:xfrm>
              <a:custGeom>
                <a:avLst/>
                <a:gdLst>
                  <a:gd name="connsiteX0" fmla="*/ 52388 w 76200"/>
                  <a:gd name="connsiteY0" fmla="*/ 11430 h 76200"/>
                  <a:gd name="connsiteX1" fmla="*/ 41910 w 76200"/>
                  <a:gd name="connsiteY1" fmla="*/ 21907 h 76200"/>
                  <a:gd name="connsiteX2" fmla="*/ 31433 w 76200"/>
                  <a:gd name="connsiteY2" fmla="*/ 11430 h 76200"/>
                  <a:gd name="connsiteX3" fmla="*/ 11430 w 76200"/>
                  <a:gd name="connsiteY3" fmla="*/ 11430 h 76200"/>
                  <a:gd name="connsiteX4" fmla="*/ 11430 w 76200"/>
                  <a:gd name="connsiteY4" fmla="*/ 31432 h 76200"/>
                  <a:gd name="connsiteX5" fmla="*/ 21908 w 76200"/>
                  <a:gd name="connsiteY5" fmla="*/ 41910 h 76200"/>
                  <a:gd name="connsiteX6" fmla="*/ 11430 w 76200"/>
                  <a:gd name="connsiteY6" fmla="*/ 52387 h 76200"/>
                  <a:gd name="connsiteX7" fmla="*/ 11430 w 76200"/>
                  <a:gd name="connsiteY7" fmla="*/ 72390 h 76200"/>
                  <a:gd name="connsiteX8" fmla="*/ 31433 w 76200"/>
                  <a:gd name="connsiteY8" fmla="*/ 72390 h 76200"/>
                  <a:gd name="connsiteX9" fmla="*/ 41910 w 76200"/>
                  <a:gd name="connsiteY9" fmla="*/ 61912 h 76200"/>
                  <a:gd name="connsiteX10" fmla="*/ 52388 w 76200"/>
                  <a:gd name="connsiteY10" fmla="*/ 72390 h 76200"/>
                  <a:gd name="connsiteX11" fmla="*/ 72390 w 76200"/>
                  <a:gd name="connsiteY11" fmla="*/ 72390 h 76200"/>
                  <a:gd name="connsiteX12" fmla="*/ 72390 w 76200"/>
                  <a:gd name="connsiteY12" fmla="*/ 52387 h 76200"/>
                  <a:gd name="connsiteX13" fmla="*/ 61913 w 76200"/>
                  <a:gd name="connsiteY13" fmla="*/ 41910 h 76200"/>
                  <a:gd name="connsiteX14" fmla="*/ 72390 w 76200"/>
                  <a:gd name="connsiteY14" fmla="*/ 31432 h 76200"/>
                  <a:gd name="connsiteX15" fmla="*/ 72390 w 76200"/>
                  <a:gd name="connsiteY15" fmla="*/ 11430 h 76200"/>
                  <a:gd name="connsiteX16" fmla="*/ 52388 w 76200"/>
                  <a:gd name="connsiteY16" fmla="*/ 1143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76200">
                    <a:moveTo>
                      <a:pt x="52388" y="11430"/>
                    </a:moveTo>
                    <a:lnTo>
                      <a:pt x="41910" y="21907"/>
                    </a:lnTo>
                    <a:lnTo>
                      <a:pt x="31433" y="11430"/>
                    </a:lnTo>
                    <a:cubicBezTo>
                      <a:pt x="25718" y="5715"/>
                      <a:pt x="16193" y="5715"/>
                      <a:pt x="11430" y="11430"/>
                    </a:cubicBezTo>
                    <a:cubicBezTo>
                      <a:pt x="6668" y="17145"/>
                      <a:pt x="5715" y="26670"/>
                      <a:pt x="11430" y="31432"/>
                    </a:cubicBezTo>
                    <a:lnTo>
                      <a:pt x="21908" y="41910"/>
                    </a:lnTo>
                    <a:lnTo>
                      <a:pt x="11430" y="52387"/>
                    </a:lnTo>
                    <a:cubicBezTo>
                      <a:pt x="5715" y="58103"/>
                      <a:pt x="5715" y="67628"/>
                      <a:pt x="11430" y="72390"/>
                    </a:cubicBezTo>
                    <a:cubicBezTo>
                      <a:pt x="17145" y="78105"/>
                      <a:pt x="26670" y="78105"/>
                      <a:pt x="31433" y="72390"/>
                    </a:cubicBezTo>
                    <a:lnTo>
                      <a:pt x="41910" y="61912"/>
                    </a:lnTo>
                    <a:lnTo>
                      <a:pt x="52388" y="72390"/>
                    </a:lnTo>
                    <a:cubicBezTo>
                      <a:pt x="58103" y="78105"/>
                      <a:pt x="67628" y="78105"/>
                      <a:pt x="72390" y="72390"/>
                    </a:cubicBezTo>
                    <a:cubicBezTo>
                      <a:pt x="78105" y="66675"/>
                      <a:pt x="78105" y="57150"/>
                      <a:pt x="72390" y="52387"/>
                    </a:cubicBezTo>
                    <a:lnTo>
                      <a:pt x="61913" y="41910"/>
                    </a:lnTo>
                    <a:lnTo>
                      <a:pt x="72390" y="31432"/>
                    </a:lnTo>
                    <a:cubicBezTo>
                      <a:pt x="78105" y="25717"/>
                      <a:pt x="78105" y="16192"/>
                      <a:pt x="72390" y="11430"/>
                    </a:cubicBezTo>
                    <a:cubicBezTo>
                      <a:pt x="66675" y="6667"/>
                      <a:pt x="58103" y="5715"/>
                      <a:pt x="52388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4" name="Cross 73">
              <a:extLst>
                <a:ext uri="{FF2B5EF4-FFF2-40B4-BE49-F238E27FC236}">
                  <a16:creationId xmlns="" xmlns:a16="http://schemas.microsoft.com/office/drawing/2014/main" id="{C344A648-2960-4BB0-96DA-39E80A77A380}"/>
                </a:ext>
              </a:extLst>
            </p:cNvPr>
            <p:cNvSpPr/>
            <p:nvPr/>
          </p:nvSpPr>
          <p:spPr>
            <a:xfrm rot="1642289">
              <a:off x="2560421" y="2113960"/>
              <a:ext cx="296040" cy="296040"/>
            </a:xfrm>
            <a:prstGeom prst="plus">
              <a:avLst>
                <a:gd name="adj" fmla="val 43777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6" name="Graphic 185">
              <a:extLst>
                <a:ext uri="{FF2B5EF4-FFF2-40B4-BE49-F238E27FC236}">
                  <a16:creationId xmlns="" xmlns:a16="http://schemas.microsoft.com/office/drawing/2014/main" id="{6AA6B0E5-9A04-46E6-91DB-34C0E8ED3895}"/>
                </a:ext>
              </a:extLst>
            </p:cNvPr>
            <p:cNvGrpSpPr/>
            <p:nvPr/>
          </p:nvGrpSpPr>
          <p:grpSpPr>
            <a:xfrm rot="16200000">
              <a:off x="-150583" y="3027868"/>
              <a:ext cx="1668051" cy="346608"/>
              <a:chOff x="1542378" y="3369742"/>
              <a:chExt cx="1668051" cy="346608"/>
            </a:xfrm>
            <a:solidFill>
              <a:schemeClr val="accent1">
                <a:alpha val="44000"/>
              </a:schemeClr>
            </a:solidFill>
          </p:grpSpPr>
          <p:sp>
            <p:nvSpPr>
              <p:cNvPr id="77" name="Freeform: Shape 76">
                <a:extLst>
                  <a:ext uri="{FF2B5EF4-FFF2-40B4-BE49-F238E27FC236}">
                    <a16:creationId xmlns="" xmlns:a16="http://schemas.microsoft.com/office/drawing/2014/main" id="{C930A2BB-C6C6-4A2B-9D3F-40804CCDD00A}"/>
                  </a:ext>
                </a:extLst>
              </p:cNvPr>
              <p:cNvSpPr/>
              <p:nvPr/>
            </p:nvSpPr>
            <p:spPr>
              <a:xfrm>
                <a:off x="3003006" y="3378949"/>
                <a:ext cx="216630" cy="346608"/>
              </a:xfrm>
              <a:custGeom>
                <a:avLst/>
                <a:gdLst>
                  <a:gd name="connsiteX0" fmla="*/ 170596 w 216630"/>
                  <a:gd name="connsiteY0" fmla="*/ 330902 h 346608"/>
                  <a:gd name="connsiteX1" fmla="*/ 142434 w 216630"/>
                  <a:gd name="connsiteY1" fmla="*/ 317905 h 346608"/>
                  <a:gd name="connsiteX2" fmla="*/ 27620 w 216630"/>
                  <a:gd name="connsiteY2" fmla="*/ 198758 h 346608"/>
                  <a:gd name="connsiteX3" fmla="*/ 27620 w 216630"/>
                  <a:gd name="connsiteY3" fmla="*/ 142434 h 346608"/>
                  <a:gd name="connsiteX4" fmla="*/ 146767 w 216630"/>
                  <a:gd name="connsiteY4" fmla="*/ 27620 h 346608"/>
                  <a:gd name="connsiteX5" fmla="*/ 205257 w 216630"/>
                  <a:gd name="connsiteY5" fmla="*/ 27620 h 346608"/>
                  <a:gd name="connsiteX6" fmla="*/ 205257 w 216630"/>
                  <a:gd name="connsiteY6" fmla="*/ 86110 h 346608"/>
                  <a:gd name="connsiteX7" fmla="*/ 116439 w 216630"/>
                  <a:gd name="connsiteY7" fmla="*/ 172762 h 346608"/>
                  <a:gd name="connsiteX8" fmla="*/ 203091 w 216630"/>
                  <a:gd name="connsiteY8" fmla="*/ 261581 h 346608"/>
                  <a:gd name="connsiteX9" fmla="*/ 203091 w 216630"/>
                  <a:gd name="connsiteY9" fmla="*/ 320071 h 346608"/>
                  <a:gd name="connsiteX10" fmla="*/ 170596 w 216630"/>
                  <a:gd name="connsiteY10" fmla="*/ 330902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0596" y="330902"/>
                    </a:moveTo>
                    <a:cubicBezTo>
                      <a:pt x="159765" y="330902"/>
                      <a:pt x="148933" y="326570"/>
                      <a:pt x="142434" y="317905"/>
                    </a:cubicBezTo>
                    <a:lnTo>
                      <a:pt x="27620" y="198758"/>
                    </a:lnTo>
                    <a:cubicBezTo>
                      <a:pt x="12456" y="183594"/>
                      <a:pt x="12456" y="157598"/>
                      <a:pt x="27620" y="142434"/>
                    </a:cubicBezTo>
                    <a:lnTo>
                      <a:pt x="146767" y="27620"/>
                    </a:lnTo>
                    <a:cubicBezTo>
                      <a:pt x="161931" y="12456"/>
                      <a:pt x="187927" y="12456"/>
                      <a:pt x="205257" y="27620"/>
                    </a:cubicBezTo>
                    <a:cubicBezTo>
                      <a:pt x="220421" y="42784"/>
                      <a:pt x="220421" y="68780"/>
                      <a:pt x="205257" y="86110"/>
                    </a:cubicBezTo>
                    <a:lnTo>
                      <a:pt x="116439" y="172762"/>
                    </a:lnTo>
                    <a:lnTo>
                      <a:pt x="203091" y="261581"/>
                    </a:lnTo>
                    <a:cubicBezTo>
                      <a:pt x="218255" y="276745"/>
                      <a:pt x="218255" y="302740"/>
                      <a:pt x="203091" y="320071"/>
                    </a:cubicBezTo>
                    <a:cubicBezTo>
                      <a:pt x="192259" y="326570"/>
                      <a:pt x="181428" y="330902"/>
                      <a:pt x="170596" y="3309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="" xmlns:a16="http://schemas.microsoft.com/office/drawing/2014/main" id="{8CF1CD86-5744-48DC-9E02-C72947A062EF}"/>
                  </a:ext>
                </a:extLst>
              </p:cNvPr>
              <p:cNvSpPr/>
              <p:nvPr/>
            </p:nvSpPr>
            <p:spPr>
              <a:xfrm>
                <a:off x="2792875" y="3374616"/>
                <a:ext cx="216630" cy="346608"/>
              </a:xfrm>
              <a:custGeom>
                <a:avLst/>
                <a:gdLst>
                  <a:gd name="connsiteX0" fmla="*/ 170596 w 216630"/>
                  <a:gd name="connsiteY0" fmla="*/ 330902 h 346608"/>
                  <a:gd name="connsiteX1" fmla="*/ 142434 w 216630"/>
                  <a:gd name="connsiteY1" fmla="*/ 317905 h 346608"/>
                  <a:gd name="connsiteX2" fmla="*/ 27620 w 216630"/>
                  <a:gd name="connsiteY2" fmla="*/ 200924 h 346608"/>
                  <a:gd name="connsiteX3" fmla="*/ 27620 w 216630"/>
                  <a:gd name="connsiteY3" fmla="*/ 142434 h 346608"/>
                  <a:gd name="connsiteX4" fmla="*/ 146767 w 216630"/>
                  <a:gd name="connsiteY4" fmla="*/ 27620 h 346608"/>
                  <a:gd name="connsiteX5" fmla="*/ 205257 w 216630"/>
                  <a:gd name="connsiteY5" fmla="*/ 27620 h 346608"/>
                  <a:gd name="connsiteX6" fmla="*/ 205257 w 216630"/>
                  <a:gd name="connsiteY6" fmla="*/ 86110 h 346608"/>
                  <a:gd name="connsiteX7" fmla="*/ 116439 w 216630"/>
                  <a:gd name="connsiteY7" fmla="*/ 172762 h 346608"/>
                  <a:gd name="connsiteX8" fmla="*/ 203091 w 216630"/>
                  <a:gd name="connsiteY8" fmla="*/ 261581 h 346608"/>
                  <a:gd name="connsiteX9" fmla="*/ 203091 w 216630"/>
                  <a:gd name="connsiteY9" fmla="*/ 320071 h 346608"/>
                  <a:gd name="connsiteX10" fmla="*/ 170596 w 216630"/>
                  <a:gd name="connsiteY10" fmla="*/ 330902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0596" y="330902"/>
                    </a:moveTo>
                    <a:cubicBezTo>
                      <a:pt x="159765" y="330902"/>
                      <a:pt x="148933" y="326570"/>
                      <a:pt x="142434" y="317905"/>
                    </a:cubicBezTo>
                    <a:lnTo>
                      <a:pt x="27620" y="200924"/>
                    </a:lnTo>
                    <a:cubicBezTo>
                      <a:pt x="12456" y="185760"/>
                      <a:pt x="12456" y="159765"/>
                      <a:pt x="27620" y="142434"/>
                    </a:cubicBezTo>
                    <a:lnTo>
                      <a:pt x="146767" y="27620"/>
                    </a:lnTo>
                    <a:cubicBezTo>
                      <a:pt x="161931" y="12456"/>
                      <a:pt x="187927" y="12456"/>
                      <a:pt x="205257" y="27620"/>
                    </a:cubicBezTo>
                    <a:cubicBezTo>
                      <a:pt x="220421" y="42784"/>
                      <a:pt x="220421" y="68780"/>
                      <a:pt x="205257" y="86110"/>
                    </a:cubicBezTo>
                    <a:lnTo>
                      <a:pt x="116439" y="172762"/>
                    </a:lnTo>
                    <a:lnTo>
                      <a:pt x="203091" y="261581"/>
                    </a:lnTo>
                    <a:cubicBezTo>
                      <a:pt x="218255" y="276745"/>
                      <a:pt x="218255" y="302740"/>
                      <a:pt x="203091" y="320071"/>
                    </a:cubicBezTo>
                    <a:cubicBezTo>
                      <a:pt x="192259" y="326570"/>
                      <a:pt x="181428" y="330902"/>
                      <a:pt x="170596" y="3309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="" xmlns:a16="http://schemas.microsoft.com/office/drawing/2014/main" id="{3A955870-1FCD-46BF-8265-CDA981097AFC}"/>
                  </a:ext>
                </a:extLst>
              </p:cNvPr>
              <p:cNvSpPr/>
              <p:nvPr/>
            </p:nvSpPr>
            <p:spPr>
              <a:xfrm>
                <a:off x="2582744" y="3370284"/>
                <a:ext cx="216630" cy="346608"/>
              </a:xfrm>
              <a:custGeom>
                <a:avLst/>
                <a:gdLst>
                  <a:gd name="connsiteX0" fmla="*/ 170596 w 216630"/>
                  <a:gd name="connsiteY0" fmla="*/ 333069 h 346608"/>
                  <a:gd name="connsiteX1" fmla="*/ 142434 w 216630"/>
                  <a:gd name="connsiteY1" fmla="*/ 320071 h 346608"/>
                  <a:gd name="connsiteX2" fmla="*/ 27620 w 216630"/>
                  <a:gd name="connsiteY2" fmla="*/ 200924 h 346608"/>
                  <a:gd name="connsiteX3" fmla="*/ 27620 w 216630"/>
                  <a:gd name="connsiteY3" fmla="*/ 142434 h 346608"/>
                  <a:gd name="connsiteX4" fmla="*/ 146767 w 216630"/>
                  <a:gd name="connsiteY4" fmla="*/ 27620 h 346608"/>
                  <a:gd name="connsiteX5" fmla="*/ 205257 w 216630"/>
                  <a:gd name="connsiteY5" fmla="*/ 27620 h 346608"/>
                  <a:gd name="connsiteX6" fmla="*/ 205257 w 216630"/>
                  <a:gd name="connsiteY6" fmla="*/ 86110 h 346608"/>
                  <a:gd name="connsiteX7" fmla="*/ 116439 w 216630"/>
                  <a:gd name="connsiteY7" fmla="*/ 172762 h 346608"/>
                  <a:gd name="connsiteX8" fmla="*/ 203091 w 216630"/>
                  <a:gd name="connsiteY8" fmla="*/ 261581 h 346608"/>
                  <a:gd name="connsiteX9" fmla="*/ 203091 w 216630"/>
                  <a:gd name="connsiteY9" fmla="*/ 320071 h 346608"/>
                  <a:gd name="connsiteX10" fmla="*/ 170596 w 216630"/>
                  <a:gd name="connsiteY10" fmla="*/ 333069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0596" y="333069"/>
                    </a:moveTo>
                    <a:cubicBezTo>
                      <a:pt x="159765" y="333069"/>
                      <a:pt x="148933" y="328736"/>
                      <a:pt x="142434" y="320071"/>
                    </a:cubicBezTo>
                    <a:lnTo>
                      <a:pt x="27620" y="200924"/>
                    </a:lnTo>
                    <a:cubicBezTo>
                      <a:pt x="12456" y="185760"/>
                      <a:pt x="12456" y="159765"/>
                      <a:pt x="27620" y="142434"/>
                    </a:cubicBezTo>
                    <a:lnTo>
                      <a:pt x="146767" y="27620"/>
                    </a:lnTo>
                    <a:cubicBezTo>
                      <a:pt x="161931" y="12456"/>
                      <a:pt x="187927" y="12456"/>
                      <a:pt x="205257" y="27620"/>
                    </a:cubicBezTo>
                    <a:cubicBezTo>
                      <a:pt x="220421" y="42784"/>
                      <a:pt x="220421" y="68780"/>
                      <a:pt x="205257" y="86110"/>
                    </a:cubicBezTo>
                    <a:lnTo>
                      <a:pt x="116439" y="172762"/>
                    </a:lnTo>
                    <a:lnTo>
                      <a:pt x="203091" y="261581"/>
                    </a:lnTo>
                    <a:cubicBezTo>
                      <a:pt x="218255" y="276745"/>
                      <a:pt x="218255" y="302740"/>
                      <a:pt x="203091" y="320071"/>
                    </a:cubicBezTo>
                    <a:cubicBezTo>
                      <a:pt x="190093" y="328736"/>
                      <a:pt x="179261" y="333069"/>
                      <a:pt x="170596" y="33306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="" xmlns:a16="http://schemas.microsoft.com/office/drawing/2014/main" id="{8A3B7262-F438-42DD-A8C4-D63923F34628}"/>
                  </a:ext>
                </a:extLst>
              </p:cNvPr>
              <p:cNvSpPr/>
              <p:nvPr/>
            </p:nvSpPr>
            <p:spPr>
              <a:xfrm>
                <a:off x="2370446" y="3368117"/>
                <a:ext cx="216630" cy="346608"/>
              </a:xfrm>
              <a:custGeom>
                <a:avLst/>
                <a:gdLst>
                  <a:gd name="connsiteX0" fmla="*/ 170596 w 216630"/>
                  <a:gd name="connsiteY0" fmla="*/ 330902 h 346608"/>
                  <a:gd name="connsiteX1" fmla="*/ 142434 w 216630"/>
                  <a:gd name="connsiteY1" fmla="*/ 317905 h 346608"/>
                  <a:gd name="connsiteX2" fmla="*/ 27620 w 216630"/>
                  <a:gd name="connsiteY2" fmla="*/ 198758 h 346608"/>
                  <a:gd name="connsiteX3" fmla="*/ 27620 w 216630"/>
                  <a:gd name="connsiteY3" fmla="*/ 140268 h 346608"/>
                  <a:gd name="connsiteX4" fmla="*/ 146767 w 216630"/>
                  <a:gd name="connsiteY4" fmla="*/ 27620 h 346608"/>
                  <a:gd name="connsiteX5" fmla="*/ 205257 w 216630"/>
                  <a:gd name="connsiteY5" fmla="*/ 27620 h 346608"/>
                  <a:gd name="connsiteX6" fmla="*/ 205257 w 216630"/>
                  <a:gd name="connsiteY6" fmla="*/ 86110 h 346608"/>
                  <a:gd name="connsiteX7" fmla="*/ 116439 w 216630"/>
                  <a:gd name="connsiteY7" fmla="*/ 172762 h 346608"/>
                  <a:gd name="connsiteX8" fmla="*/ 203091 w 216630"/>
                  <a:gd name="connsiteY8" fmla="*/ 261581 h 346608"/>
                  <a:gd name="connsiteX9" fmla="*/ 203091 w 216630"/>
                  <a:gd name="connsiteY9" fmla="*/ 320071 h 346608"/>
                  <a:gd name="connsiteX10" fmla="*/ 170596 w 216630"/>
                  <a:gd name="connsiteY10" fmla="*/ 330902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0596" y="330902"/>
                    </a:moveTo>
                    <a:cubicBezTo>
                      <a:pt x="159765" y="330902"/>
                      <a:pt x="148933" y="326570"/>
                      <a:pt x="142434" y="317905"/>
                    </a:cubicBezTo>
                    <a:lnTo>
                      <a:pt x="27620" y="198758"/>
                    </a:lnTo>
                    <a:cubicBezTo>
                      <a:pt x="12456" y="183594"/>
                      <a:pt x="12456" y="157598"/>
                      <a:pt x="27620" y="140268"/>
                    </a:cubicBezTo>
                    <a:lnTo>
                      <a:pt x="146767" y="27620"/>
                    </a:lnTo>
                    <a:cubicBezTo>
                      <a:pt x="161931" y="12456"/>
                      <a:pt x="187927" y="12456"/>
                      <a:pt x="205257" y="27620"/>
                    </a:cubicBezTo>
                    <a:cubicBezTo>
                      <a:pt x="220421" y="42784"/>
                      <a:pt x="220421" y="68780"/>
                      <a:pt x="205257" y="86110"/>
                    </a:cubicBezTo>
                    <a:lnTo>
                      <a:pt x="116439" y="172762"/>
                    </a:lnTo>
                    <a:lnTo>
                      <a:pt x="203091" y="261581"/>
                    </a:lnTo>
                    <a:cubicBezTo>
                      <a:pt x="218255" y="276745"/>
                      <a:pt x="218255" y="302740"/>
                      <a:pt x="203091" y="320071"/>
                    </a:cubicBezTo>
                    <a:cubicBezTo>
                      <a:pt x="192259" y="326570"/>
                      <a:pt x="181428" y="330902"/>
                      <a:pt x="170596" y="3309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="" xmlns:a16="http://schemas.microsoft.com/office/drawing/2014/main" id="{16D477E1-80F0-4FE6-940E-99B4954BB4EA}"/>
                  </a:ext>
                </a:extLst>
              </p:cNvPr>
              <p:cNvSpPr/>
              <p:nvPr/>
            </p:nvSpPr>
            <p:spPr>
              <a:xfrm>
                <a:off x="2158406" y="3363785"/>
                <a:ext cx="216630" cy="346608"/>
              </a:xfrm>
              <a:custGeom>
                <a:avLst/>
                <a:gdLst>
                  <a:gd name="connsiteX0" fmla="*/ 172505 w 216630"/>
                  <a:gd name="connsiteY0" fmla="*/ 330902 h 346608"/>
                  <a:gd name="connsiteX1" fmla="*/ 144343 w 216630"/>
                  <a:gd name="connsiteY1" fmla="*/ 317905 h 346608"/>
                  <a:gd name="connsiteX2" fmla="*/ 27363 w 216630"/>
                  <a:gd name="connsiteY2" fmla="*/ 200924 h 346608"/>
                  <a:gd name="connsiteX3" fmla="*/ 29529 w 216630"/>
                  <a:gd name="connsiteY3" fmla="*/ 142434 h 346608"/>
                  <a:gd name="connsiteX4" fmla="*/ 148676 w 216630"/>
                  <a:gd name="connsiteY4" fmla="*/ 27620 h 346608"/>
                  <a:gd name="connsiteX5" fmla="*/ 207166 w 216630"/>
                  <a:gd name="connsiteY5" fmla="*/ 27620 h 346608"/>
                  <a:gd name="connsiteX6" fmla="*/ 207166 w 216630"/>
                  <a:gd name="connsiteY6" fmla="*/ 86110 h 346608"/>
                  <a:gd name="connsiteX7" fmla="*/ 118348 w 216630"/>
                  <a:gd name="connsiteY7" fmla="*/ 172762 h 346608"/>
                  <a:gd name="connsiteX8" fmla="*/ 205000 w 216630"/>
                  <a:gd name="connsiteY8" fmla="*/ 261581 h 346608"/>
                  <a:gd name="connsiteX9" fmla="*/ 205000 w 216630"/>
                  <a:gd name="connsiteY9" fmla="*/ 320071 h 346608"/>
                  <a:gd name="connsiteX10" fmla="*/ 172505 w 216630"/>
                  <a:gd name="connsiteY10" fmla="*/ 330902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2505" y="330902"/>
                    </a:moveTo>
                    <a:cubicBezTo>
                      <a:pt x="161674" y="330902"/>
                      <a:pt x="150842" y="326570"/>
                      <a:pt x="144343" y="317905"/>
                    </a:cubicBezTo>
                    <a:lnTo>
                      <a:pt x="27363" y="200924"/>
                    </a:lnTo>
                    <a:cubicBezTo>
                      <a:pt x="12199" y="183594"/>
                      <a:pt x="12199" y="157598"/>
                      <a:pt x="29529" y="142434"/>
                    </a:cubicBezTo>
                    <a:lnTo>
                      <a:pt x="148676" y="27620"/>
                    </a:lnTo>
                    <a:cubicBezTo>
                      <a:pt x="163840" y="12456"/>
                      <a:pt x="189836" y="12456"/>
                      <a:pt x="207166" y="27620"/>
                    </a:cubicBezTo>
                    <a:cubicBezTo>
                      <a:pt x="222330" y="42784"/>
                      <a:pt x="222330" y="68780"/>
                      <a:pt x="207166" y="86110"/>
                    </a:cubicBezTo>
                    <a:lnTo>
                      <a:pt x="118348" y="172762"/>
                    </a:lnTo>
                    <a:lnTo>
                      <a:pt x="205000" y="261581"/>
                    </a:lnTo>
                    <a:cubicBezTo>
                      <a:pt x="220164" y="276745"/>
                      <a:pt x="220164" y="302740"/>
                      <a:pt x="205000" y="320071"/>
                    </a:cubicBezTo>
                    <a:cubicBezTo>
                      <a:pt x="192002" y="328736"/>
                      <a:pt x="183337" y="330902"/>
                      <a:pt x="172505" y="3309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="" xmlns:a16="http://schemas.microsoft.com/office/drawing/2014/main" id="{5651A42A-E0D8-4BF2-9F48-0741A3604419}"/>
                  </a:ext>
                </a:extLst>
              </p:cNvPr>
              <p:cNvSpPr/>
              <p:nvPr/>
            </p:nvSpPr>
            <p:spPr>
              <a:xfrm>
                <a:off x="1948559" y="3361618"/>
                <a:ext cx="216630" cy="346608"/>
              </a:xfrm>
              <a:custGeom>
                <a:avLst/>
                <a:gdLst>
                  <a:gd name="connsiteX0" fmla="*/ 172221 w 216630"/>
                  <a:gd name="connsiteY0" fmla="*/ 330902 h 346608"/>
                  <a:gd name="connsiteX1" fmla="*/ 144059 w 216630"/>
                  <a:gd name="connsiteY1" fmla="*/ 317905 h 346608"/>
                  <a:gd name="connsiteX2" fmla="*/ 27079 w 216630"/>
                  <a:gd name="connsiteY2" fmla="*/ 198758 h 346608"/>
                  <a:gd name="connsiteX3" fmla="*/ 16247 w 216630"/>
                  <a:gd name="connsiteY3" fmla="*/ 170596 h 346608"/>
                  <a:gd name="connsiteX4" fmla="*/ 29245 w 216630"/>
                  <a:gd name="connsiteY4" fmla="*/ 142434 h 346608"/>
                  <a:gd name="connsiteX5" fmla="*/ 148392 w 216630"/>
                  <a:gd name="connsiteY5" fmla="*/ 27620 h 346608"/>
                  <a:gd name="connsiteX6" fmla="*/ 206882 w 216630"/>
                  <a:gd name="connsiteY6" fmla="*/ 27620 h 346608"/>
                  <a:gd name="connsiteX7" fmla="*/ 206882 w 216630"/>
                  <a:gd name="connsiteY7" fmla="*/ 86110 h 346608"/>
                  <a:gd name="connsiteX8" fmla="*/ 118063 w 216630"/>
                  <a:gd name="connsiteY8" fmla="*/ 172762 h 346608"/>
                  <a:gd name="connsiteX9" fmla="*/ 204715 w 216630"/>
                  <a:gd name="connsiteY9" fmla="*/ 261581 h 346608"/>
                  <a:gd name="connsiteX10" fmla="*/ 204715 w 216630"/>
                  <a:gd name="connsiteY10" fmla="*/ 320071 h 346608"/>
                  <a:gd name="connsiteX11" fmla="*/ 172221 w 216630"/>
                  <a:gd name="connsiteY11" fmla="*/ 330902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6630" h="346608">
                    <a:moveTo>
                      <a:pt x="172221" y="330902"/>
                    </a:moveTo>
                    <a:cubicBezTo>
                      <a:pt x="161389" y="330902"/>
                      <a:pt x="150558" y="326570"/>
                      <a:pt x="144059" y="317905"/>
                    </a:cubicBezTo>
                    <a:lnTo>
                      <a:pt x="27079" y="198758"/>
                    </a:lnTo>
                    <a:cubicBezTo>
                      <a:pt x="20580" y="190093"/>
                      <a:pt x="16247" y="181428"/>
                      <a:pt x="16247" y="170596"/>
                    </a:cubicBezTo>
                    <a:cubicBezTo>
                      <a:pt x="16247" y="159765"/>
                      <a:pt x="20580" y="148933"/>
                      <a:pt x="29245" y="142434"/>
                    </a:cubicBezTo>
                    <a:lnTo>
                      <a:pt x="148392" y="27620"/>
                    </a:lnTo>
                    <a:cubicBezTo>
                      <a:pt x="163556" y="12456"/>
                      <a:pt x="189551" y="12456"/>
                      <a:pt x="206882" y="27620"/>
                    </a:cubicBezTo>
                    <a:cubicBezTo>
                      <a:pt x="222046" y="42784"/>
                      <a:pt x="222046" y="68780"/>
                      <a:pt x="206882" y="86110"/>
                    </a:cubicBezTo>
                    <a:lnTo>
                      <a:pt x="118063" y="172762"/>
                    </a:lnTo>
                    <a:lnTo>
                      <a:pt x="204715" y="261581"/>
                    </a:lnTo>
                    <a:cubicBezTo>
                      <a:pt x="219879" y="276745"/>
                      <a:pt x="219879" y="302740"/>
                      <a:pt x="204715" y="320071"/>
                    </a:cubicBezTo>
                    <a:cubicBezTo>
                      <a:pt x="191718" y="326570"/>
                      <a:pt x="180886" y="330902"/>
                      <a:pt x="172221" y="3309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="" xmlns:a16="http://schemas.microsoft.com/office/drawing/2014/main" id="{5FBA6BC8-BC00-42B5-968C-F1CE87FE7A66}"/>
                  </a:ext>
                </a:extLst>
              </p:cNvPr>
              <p:cNvSpPr/>
              <p:nvPr/>
            </p:nvSpPr>
            <p:spPr>
              <a:xfrm>
                <a:off x="1737887" y="3355119"/>
                <a:ext cx="216630" cy="346608"/>
              </a:xfrm>
              <a:custGeom>
                <a:avLst/>
                <a:gdLst>
                  <a:gd name="connsiteX0" fmla="*/ 170596 w 216630"/>
                  <a:gd name="connsiteY0" fmla="*/ 333069 h 346608"/>
                  <a:gd name="connsiteX1" fmla="*/ 142434 w 216630"/>
                  <a:gd name="connsiteY1" fmla="*/ 320071 h 346608"/>
                  <a:gd name="connsiteX2" fmla="*/ 27620 w 216630"/>
                  <a:gd name="connsiteY2" fmla="*/ 200924 h 346608"/>
                  <a:gd name="connsiteX3" fmla="*/ 27620 w 216630"/>
                  <a:gd name="connsiteY3" fmla="*/ 142434 h 346608"/>
                  <a:gd name="connsiteX4" fmla="*/ 146767 w 216630"/>
                  <a:gd name="connsiteY4" fmla="*/ 27620 h 346608"/>
                  <a:gd name="connsiteX5" fmla="*/ 205257 w 216630"/>
                  <a:gd name="connsiteY5" fmla="*/ 27620 h 346608"/>
                  <a:gd name="connsiteX6" fmla="*/ 205257 w 216630"/>
                  <a:gd name="connsiteY6" fmla="*/ 86110 h 346608"/>
                  <a:gd name="connsiteX7" fmla="*/ 116439 w 216630"/>
                  <a:gd name="connsiteY7" fmla="*/ 172762 h 346608"/>
                  <a:gd name="connsiteX8" fmla="*/ 203091 w 216630"/>
                  <a:gd name="connsiteY8" fmla="*/ 261581 h 346608"/>
                  <a:gd name="connsiteX9" fmla="*/ 203091 w 216630"/>
                  <a:gd name="connsiteY9" fmla="*/ 320071 h 346608"/>
                  <a:gd name="connsiteX10" fmla="*/ 170596 w 216630"/>
                  <a:gd name="connsiteY10" fmla="*/ 333069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0596" y="333069"/>
                    </a:moveTo>
                    <a:cubicBezTo>
                      <a:pt x="159765" y="333069"/>
                      <a:pt x="148933" y="328736"/>
                      <a:pt x="142434" y="320071"/>
                    </a:cubicBezTo>
                    <a:lnTo>
                      <a:pt x="27620" y="200924"/>
                    </a:lnTo>
                    <a:cubicBezTo>
                      <a:pt x="12456" y="185760"/>
                      <a:pt x="12456" y="159765"/>
                      <a:pt x="27620" y="142434"/>
                    </a:cubicBezTo>
                    <a:lnTo>
                      <a:pt x="146767" y="27620"/>
                    </a:lnTo>
                    <a:cubicBezTo>
                      <a:pt x="161931" y="12456"/>
                      <a:pt x="187927" y="12456"/>
                      <a:pt x="205257" y="27620"/>
                    </a:cubicBezTo>
                    <a:cubicBezTo>
                      <a:pt x="220421" y="42784"/>
                      <a:pt x="220421" y="68780"/>
                      <a:pt x="205257" y="86110"/>
                    </a:cubicBezTo>
                    <a:lnTo>
                      <a:pt x="116439" y="172762"/>
                    </a:lnTo>
                    <a:lnTo>
                      <a:pt x="203091" y="261581"/>
                    </a:lnTo>
                    <a:cubicBezTo>
                      <a:pt x="218255" y="276745"/>
                      <a:pt x="218255" y="302740"/>
                      <a:pt x="203091" y="320071"/>
                    </a:cubicBezTo>
                    <a:cubicBezTo>
                      <a:pt x="192259" y="328736"/>
                      <a:pt x="181428" y="333069"/>
                      <a:pt x="170596" y="33306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="" xmlns:a16="http://schemas.microsoft.com/office/drawing/2014/main" id="{36AE3BFC-F87D-4AF3-9E87-2C0D6B1618C9}"/>
                  </a:ext>
                </a:extLst>
              </p:cNvPr>
              <p:cNvSpPr/>
              <p:nvPr/>
            </p:nvSpPr>
            <p:spPr>
              <a:xfrm>
                <a:off x="1526131" y="3355119"/>
                <a:ext cx="216630" cy="324945"/>
              </a:xfrm>
              <a:custGeom>
                <a:avLst/>
                <a:gdLst>
                  <a:gd name="connsiteX0" fmla="*/ 172221 w 216630"/>
                  <a:gd name="connsiteY0" fmla="*/ 328736 h 324945"/>
                  <a:gd name="connsiteX1" fmla="*/ 144059 w 216630"/>
                  <a:gd name="connsiteY1" fmla="*/ 315738 h 324945"/>
                  <a:gd name="connsiteX2" fmla="*/ 27079 w 216630"/>
                  <a:gd name="connsiteY2" fmla="*/ 198758 h 324945"/>
                  <a:gd name="connsiteX3" fmla="*/ 16247 w 216630"/>
                  <a:gd name="connsiteY3" fmla="*/ 170596 h 324945"/>
                  <a:gd name="connsiteX4" fmla="*/ 29245 w 216630"/>
                  <a:gd name="connsiteY4" fmla="*/ 142434 h 324945"/>
                  <a:gd name="connsiteX5" fmla="*/ 148392 w 216630"/>
                  <a:gd name="connsiteY5" fmla="*/ 27620 h 324945"/>
                  <a:gd name="connsiteX6" fmla="*/ 206882 w 216630"/>
                  <a:gd name="connsiteY6" fmla="*/ 27620 h 324945"/>
                  <a:gd name="connsiteX7" fmla="*/ 206882 w 216630"/>
                  <a:gd name="connsiteY7" fmla="*/ 86110 h 324945"/>
                  <a:gd name="connsiteX8" fmla="*/ 118063 w 216630"/>
                  <a:gd name="connsiteY8" fmla="*/ 172762 h 324945"/>
                  <a:gd name="connsiteX9" fmla="*/ 204715 w 216630"/>
                  <a:gd name="connsiteY9" fmla="*/ 261581 h 324945"/>
                  <a:gd name="connsiteX10" fmla="*/ 204715 w 216630"/>
                  <a:gd name="connsiteY10" fmla="*/ 320071 h 324945"/>
                  <a:gd name="connsiteX11" fmla="*/ 172221 w 216630"/>
                  <a:gd name="connsiteY11" fmla="*/ 328736 h 324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6630" h="324945">
                    <a:moveTo>
                      <a:pt x="172221" y="328736"/>
                    </a:moveTo>
                    <a:cubicBezTo>
                      <a:pt x="161389" y="328736"/>
                      <a:pt x="150558" y="324403"/>
                      <a:pt x="144059" y="315738"/>
                    </a:cubicBezTo>
                    <a:lnTo>
                      <a:pt x="27079" y="198758"/>
                    </a:lnTo>
                    <a:cubicBezTo>
                      <a:pt x="20580" y="190093"/>
                      <a:pt x="16247" y="181428"/>
                      <a:pt x="16247" y="170596"/>
                    </a:cubicBezTo>
                    <a:cubicBezTo>
                      <a:pt x="16247" y="159765"/>
                      <a:pt x="20580" y="148933"/>
                      <a:pt x="29245" y="142434"/>
                    </a:cubicBezTo>
                    <a:lnTo>
                      <a:pt x="148392" y="27620"/>
                    </a:lnTo>
                    <a:cubicBezTo>
                      <a:pt x="163556" y="12456"/>
                      <a:pt x="189551" y="12456"/>
                      <a:pt x="206882" y="27620"/>
                    </a:cubicBezTo>
                    <a:cubicBezTo>
                      <a:pt x="222046" y="42784"/>
                      <a:pt x="222046" y="68780"/>
                      <a:pt x="206882" y="86110"/>
                    </a:cubicBezTo>
                    <a:lnTo>
                      <a:pt x="118063" y="172762"/>
                    </a:lnTo>
                    <a:lnTo>
                      <a:pt x="204715" y="261581"/>
                    </a:lnTo>
                    <a:cubicBezTo>
                      <a:pt x="219879" y="276745"/>
                      <a:pt x="219879" y="302740"/>
                      <a:pt x="204715" y="320071"/>
                    </a:cubicBezTo>
                    <a:cubicBezTo>
                      <a:pt x="191718" y="326570"/>
                      <a:pt x="183052" y="328736"/>
                      <a:pt x="172221" y="3287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5" name="Oval 84">
              <a:extLst>
                <a:ext uri="{FF2B5EF4-FFF2-40B4-BE49-F238E27FC236}">
                  <a16:creationId xmlns="" xmlns:a16="http://schemas.microsoft.com/office/drawing/2014/main" id="{D8A55BB9-1AE2-4E4F-9B42-30720DB538DB}"/>
                </a:ext>
              </a:extLst>
            </p:cNvPr>
            <p:cNvSpPr/>
            <p:nvPr/>
          </p:nvSpPr>
          <p:spPr>
            <a:xfrm>
              <a:off x="1987777" y="4775695"/>
              <a:ext cx="184106" cy="193919"/>
            </a:xfrm>
            <a:prstGeom prst="ellipse">
              <a:avLst/>
            </a:prstGeom>
            <a:solidFill>
              <a:schemeClr val="accent1">
                <a:alpha val="72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6" name="Cross 85">
            <a:extLst>
              <a:ext uri="{FF2B5EF4-FFF2-40B4-BE49-F238E27FC236}">
                <a16:creationId xmlns="" xmlns:a16="http://schemas.microsoft.com/office/drawing/2014/main" id="{A408D4A7-1693-473D-BA6D-7A4800A7B672}"/>
              </a:ext>
            </a:extLst>
          </p:cNvPr>
          <p:cNvSpPr/>
          <p:nvPr/>
        </p:nvSpPr>
        <p:spPr>
          <a:xfrm rot="1642289">
            <a:off x="7682386" y="2273320"/>
            <a:ext cx="296040" cy="296040"/>
          </a:xfrm>
          <a:prstGeom prst="plus">
            <a:avLst>
              <a:gd name="adj" fmla="val 43777"/>
            </a:avLst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Zástupný symbol obrázka 1"/>
          <p:cNvPicPr>
            <a:picLocks noGrp="1" noChangeAspect="1"/>
          </p:cNvPicPr>
          <p:nvPr>
            <p:ph type="pic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5" b="7289"/>
          <a:stretch/>
        </p:blipFill>
        <p:spPr>
          <a:xfrm>
            <a:off x="919758" y="0"/>
            <a:ext cx="10182438" cy="6885388"/>
          </a:xfrm>
        </p:spPr>
      </p:pic>
    </p:spTree>
    <p:extLst>
      <p:ext uri="{BB962C8B-B14F-4D97-AF65-F5344CB8AC3E}">
        <p14:creationId xmlns:p14="http://schemas.microsoft.com/office/powerpoint/2010/main" val="422895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rázka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" b="2081"/>
          <a:stretch>
            <a:fillRect/>
          </a:stretch>
        </p:blipFill>
        <p:spPr/>
      </p:pic>
      <p:sp>
        <p:nvSpPr>
          <p:cNvPr id="5" name="Obdĺžnik 4"/>
          <p:cNvSpPr/>
          <p:nvPr/>
        </p:nvSpPr>
        <p:spPr>
          <a:xfrm>
            <a:off x="5997249" y="587399"/>
            <a:ext cx="5961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800" b="1" dirty="0">
                <a:solidFill>
                  <a:schemeClr val="accent2">
                    <a:lumMod val="50000"/>
                  </a:schemeClr>
                </a:solidFill>
              </a:rPr>
              <a:t>I.E.S. AL- </a:t>
            </a:r>
            <a:r>
              <a:rPr lang="sk-SK" sz="2800" b="1" dirty="0" smtClean="0">
                <a:solidFill>
                  <a:schemeClr val="accent2">
                    <a:lumMod val="50000"/>
                  </a:schemeClr>
                </a:solidFill>
              </a:rPr>
              <a:t>BAYTAR – verejná škola</a:t>
            </a:r>
            <a:endParaRPr lang="sk-SK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6238876" y="183775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b="1" i="1" dirty="0" smtClean="0">
                <a:solidFill>
                  <a:srgbClr val="333333"/>
                </a:solidFill>
                <a:latin typeface="Open Sans"/>
              </a:rPr>
              <a:t>Škola sa riadi mottom:</a:t>
            </a:r>
          </a:p>
          <a:p>
            <a:r>
              <a:rPr lang="sk-SK" b="1" i="1" dirty="0" smtClean="0">
                <a:solidFill>
                  <a:schemeClr val="accent2">
                    <a:lumMod val="50000"/>
                  </a:schemeClr>
                </a:solidFill>
                <a:latin typeface="Open Sans"/>
              </a:rPr>
              <a:t>„Vykonajte svoju </a:t>
            </a:r>
            <a:r>
              <a:rPr lang="sk-SK" b="1" i="1" dirty="0">
                <a:solidFill>
                  <a:schemeClr val="accent2">
                    <a:lumMod val="50000"/>
                  </a:schemeClr>
                </a:solidFill>
                <a:latin typeface="Open Sans"/>
              </a:rPr>
              <a:t>prácu čo najlepšie a neustále a systematicky ju vylepšujte.“</a:t>
            </a:r>
            <a:endParaRPr lang="sk-SK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5597267" y="2899277"/>
            <a:ext cx="636103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i="1" dirty="0" smtClean="0">
                <a:solidFill>
                  <a:srgbClr val="333333"/>
                </a:solidFill>
                <a:latin typeface="Open Sans"/>
              </a:rPr>
              <a:t>Škola sa riadi normou ISO 9001.</a:t>
            </a:r>
          </a:p>
          <a:p>
            <a:r>
              <a:rPr lang="sk-SK" b="1" i="1" dirty="0" smtClean="0">
                <a:solidFill>
                  <a:schemeClr val="accent2">
                    <a:lumMod val="50000"/>
                  </a:schemeClr>
                </a:solidFill>
                <a:latin typeface="Open Sans"/>
              </a:rPr>
              <a:t>Každé tri roky škola musí prejsť audit a potvrdiť, </a:t>
            </a:r>
          </a:p>
          <a:p>
            <a:r>
              <a:rPr lang="sk-SK" b="1" i="1" dirty="0" smtClean="0">
                <a:solidFill>
                  <a:schemeClr val="accent2">
                    <a:lumMod val="50000"/>
                  </a:schemeClr>
                </a:solidFill>
                <a:latin typeface="Open Sans"/>
              </a:rPr>
              <a:t>že je schopná </a:t>
            </a:r>
            <a:r>
              <a:rPr lang="sk-SK" b="1" i="1" dirty="0">
                <a:solidFill>
                  <a:schemeClr val="accent2">
                    <a:lumMod val="50000"/>
                  </a:schemeClr>
                </a:solidFill>
                <a:latin typeface="Open Sans"/>
              </a:rPr>
              <a:t> </a:t>
            </a:r>
            <a:r>
              <a:rPr lang="sk-SK" b="1" i="1" dirty="0" smtClean="0">
                <a:solidFill>
                  <a:schemeClr val="accent2">
                    <a:lumMod val="50000"/>
                  </a:schemeClr>
                </a:solidFill>
                <a:latin typeface="Open Sans"/>
              </a:rPr>
              <a:t>vykonávať vzdelávanie v určitom odbore.</a:t>
            </a:r>
            <a:endParaRPr lang="sk-SK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5210602" y="4009896"/>
            <a:ext cx="698139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i="1" dirty="0" smtClean="0">
                <a:solidFill>
                  <a:srgbClr val="333333"/>
                </a:solidFill>
                <a:latin typeface="Open Sans"/>
              </a:rPr>
              <a:t>Učitelia majú plnú moc v priebehu vzdelávania a hodnotenia.</a:t>
            </a:r>
          </a:p>
          <a:p>
            <a:r>
              <a:rPr lang="sk-SK" b="1" i="1" dirty="0" smtClean="0">
                <a:solidFill>
                  <a:schemeClr val="accent2">
                    <a:lumMod val="50000"/>
                  </a:schemeClr>
                </a:solidFill>
                <a:latin typeface="Open Sans"/>
              </a:rPr>
              <a:t>Každý rok škola dostane príspevok 80 000€, čo je 4000€ </a:t>
            </a:r>
          </a:p>
          <a:p>
            <a:r>
              <a:rPr lang="sk-SK" b="1" i="1" dirty="0" smtClean="0">
                <a:solidFill>
                  <a:schemeClr val="accent2">
                    <a:lumMod val="50000"/>
                  </a:schemeClr>
                </a:solidFill>
                <a:latin typeface="Open Sans"/>
              </a:rPr>
              <a:t>na predmetovú komisiu, za ktoré nakupuje potrebné pomôcky</a:t>
            </a:r>
          </a:p>
          <a:p>
            <a:r>
              <a:rPr lang="sk-SK" b="1" i="1" dirty="0">
                <a:solidFill>
                  <a:schemeClr val="accent2">
                    <a:lumMod val="50000"/>
                  </a:schemeClr>
                </a:solidFill>
                <a:latin typeface="Open Sans"/>
              </a:rPr>
              <a:t>p</a:t>
            </a:r>
            <a:r>
              <a:rPr lang="sk-SK" b="1" i="1" dirty="0" smtClean="0">
                <a:solidFill>
                  <a:schemeClr val="accent2">
                    <a:lumMod val="50000"/>
                  </a:schemeClr>
                </a:solidFill>
                <a:latin typeface="Open Sans"/>
              </a:rPr>
              <a:t>re potreby vzdelávania .</a:t>
            </a:r>
            <a:endParaRPr lang="sk-SK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5210602" y="5460769"/>
            <a:ext cx="64764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i="1" dirty="0" smtClean="0">
                <a:solidFill>
                  <a:srgbClr val="333333"/>
                </a:solidFill>
                <a:latin typeface="Open Sans"/>
              </a:rPr>
              <a:t>Školu navštevujú študenti zo 40 štátov.</a:t>
            </a:r>
          </a:p>
          <a:p>
            <a:r>
              <a:rPr lang="sk-SK" b="1" i="1" dirty="0" smtClean="0">
                <a:solidFill>
                  <a:schemeClr val="accent2">
                    <a:lumMod val="50000"/>
                  </a:schemeClr>
                </a:solidFill>
                <a:latin typeface="Open Sans"/>
              </a:rPr>
              <a:t>Každá miestnosť je označená v španielskom, anglickom, </a:t>
            </a:r>
          </a:p>
          <a:p>
            <a:r>
              <a:rPr lang="sk-SK" b="1" i="1" dirty="0">
                <a:solidFill>
                  <a:schemeClr val="accent2">
                    <a:lumMod val="50000"/>
                  </a:schemeClr>
                </a:solidFill>
                <a:latin typeface="Open Sans"/>
              </a:rPr>
              <a:t>j</a:t>
            </a:r>
            <a:r>
              <a:rPr lang="sk-SK" b="1" i="1" dirty="0" smtClean="0">
                <a:solidFill>
                  <a:schemeClr val="accent2">
                    <a:lumMod val="50000"/>
                  </a:schemeClr>
                </a:solidFill>
                <a:latin typeface="Open Sans"/>
              </a:rPr>
              <a:t>aponskom, ruskom jazykoch.</a:t>
            </a:r>
            <a:endParaRPr lang="sk-SK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85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882712DC-81A8-4652-9155-DE4373E2537F}"/>
              </a:ext>
            </a:extLst>
          </p:cNvPr>
          <p:cNvGrpSpPr/>
          <p:nvPr/>
        </p:nvGrpSpPr>
        <p:grpSpPr>
          <a:xfrm>
            <a:off x="737530" y="459401"/>
            <a:ext cx="1803158" cy="1899687"/>
            <a:chOff x="2723195" y="2479155"/>
            <a:chExt cx="1803158" cy="1899687"/>
          </a:xfrm>
        </p:grpSpPr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A5806FC4-4069-4307-8345-A7F2B0CF25A3}"/>
                </a:ext>
              </a:extLst>
            </p:cNvPr>
            <p:cNvSpPr/>
            <p:nvPr/>
          </p:nvSpPr>
          <p:spPr>
            <a:xfrm>
              <a:off x="2723195" y="2521519"/>
              <a:ext cx="1799146" cy="1806936"/>
            </a:xfrm>
            <a:custGeom>
              <a:avLst/>
              <a:gdLst>
                <a:gd name="connsiteX0" fmla="*/ 22263 w 1799146"/>
                <a:gd name="connsiteY0" fmla="*/ 69045 h 1806936"/>
                <a:gd name="connsiteX1" fmla="*/ 756190 w 1799146"/>
                <a:gd name="connsiteY1" fmla="*/ 141235 h 1806936"/>
                <a:gd name="connsiteX2" fmla="*/ 1682621 w 1799146"/>
                <a:gd name="connsiteY2" fmla="*/ 44982 h 1806936"/>
                <a:gd name="connsiteX3" fmla="*/ 1658558 w 1799146"/>
                <a:gd name="connsiteY3" fmla="*/ 983445 h 1806936"/>
                <a:gd name="connsiteX4" fmla="*/ 1754811 w 1799146"/>
                <a:gd name="connsiteY4" fmla="*/ 1753466 h 1806936"/>
                <a:gd name="connsiteX5" fmla="*/ 840411 w 1799146"/>
                <a:gd name="connsiteY5" fmla="*/ 1681277 h 1806936"/>
                <a:gd name="connsiteX6" fmla="*/ 46326 w 1799146"/>
                <a:gd name="connsiteY6" fmla="*/ 1765498 h 1806936"/>
                <a:gd name="connsiteX7" fmla="*/ 178674 w 1799146"/>
                <a:gd name="connsiteY7" fmla="*/ 911256 h 1806936"/>
                <a:gd name="connsiteX8" fmla="*/ 22263 w 1799146"/>
                <a:gd name="connsiteY8" fmla="*/ 69045 h 18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9146" h="1806936">
                  <a:moveTo>
                    <a:pt x="22263" y="69045"/>
                  </a:moveTo>
                  <a:cubicBezTo>
                    <a:pt x="118516" y="-59292"/>
                    <a:pt x="479464" y="145246"/>
                    <a:pt x="756190" y="141235"/>
                  </a:cubicBezTo>
                  <a:cubicBezTo>
                    <a:pt x="1032916" y="137225"/>
                    <a:pt x="1532226" y="-95386"/>
                    <a:pt x="1682621" y="44982"/>
                  </a:cubicBezTo>
                  <a:cubicBezTo>
                    <a:pt x="1833016" y="185350"/>
                    <a:pt x="1646526" y="698698"/>
                    <a:pt x="1658558" y="983445"/>
                  </a:cubicBezTo>
                  <a:cubicBezTo>
                    <a:pt x="1670590" y="1268192"/>
                    <a:pt x="1891169" y="1637161"/>
                    <a:pt x="1754811" y="1753466"/>
                  </a:cubicBezTo>
                  <a:cubicBezTo>
                    <a:pt x="1618453" y="1869771"/>
                    <a:pt x="1125158" y="1679272"/>
                    <a:pt x="840411" y="1681277"/>
                  </a:cubicBezTo>
                  <a:cubicBezTo>
                    <a:pt x="555664" y="1683282"/>
                    <a:pt x="156615" y="1893835"/>
                    <a:pt x="46326" y="1765498"/>
                  </a:cubicBezTo>
                  <a:cubicBezTo>
                    <a:pt x="-63963" y="1637161"/>
                    <a:pt x="184690" y="1191993"/>
                    <a:pt x="178674" y="911256"/>
                  </a:cubicBezTo>
                  <a:cubicBezTo>
                    <a:pt x="172658" y="630519"/>
                    <a:pt x="-73990" y="197382"/>
                    <a:pt x="22263" y="690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3A5ED13C-1C22-41FC-B6AB-58C62C988CD7}"/>
                </a:ext>
              </a:extLst>
            </p:cNvPr>
            <p:cNvSpPr/>
            <p:nvPr/>
          </p:nvSpPr>
          <p:spPr>
            <a:xfrm rot="18149754">
              <a:off x="2676936" y="2538727"/>
              <a:ext cx="1899687" cy="1780543"/>
            </a:xfrm>
            <a:custGeom>
              <a:avLst/>
              <a:gdLst>
                <a:gd name="connsiteX0" fmla="*/ 166912 w 6470369"/>
                <a:gd name="connsiteY0" fmla="*/ 60281 h 3649722"/>
                <a:gd name="connsiteX1" fmla="*/ 3331217 w 6470369"/>
                <a:gd name="connsiteY1" fmla="*/ 409197 h 3649722"/>
                <a:gd name="connsiteX2" fmla="*/ 6266922 w 6470369"/>
                <a:gd name="connsiteY2" fmla="*/ 96376 h 3649722"/>
                <a:gd name="connsiteX3" fmla="*/ 6074417 w 6470369"/>
                <a:gd name="connsiteY3" fmla="*/ 1985334 h 3649722"/>
                <a:gd name="connsiteX4" fmla="*/ 6303017 w 6470369"/>
                <a:gd name="connsiteY4" fmla="*/ 3561471 h 3649722"/>
                <a:gd name="connsiteX5" fmla="*/ 3198870 w 6470369"/>
                <a:gd name="connsiteY5" fmla="*/ 3380997 h 3649722"/>
                <a:gd name="connsiteX6" fmla="*/ 142849 w 6470369"/>
                <a:gd name="connsiteY6" fmla="*/ 3573502 h 3649722"/>
                <a:gd name="connsiteX7" fmla="*/ 467701 w 6470369"/>
                <a:gd name="connsiteY7" fmla="*/ 1889081 h 3649722"/>
                <a:gd name="connsiteX8" fmla="*/ 166912 w 6470369"/>
                <a:gd name="connsiteY8" fmla="*/ 60281 h 364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70369" h="3649722">
                  <a:moveTo>
                    <a:pt x="166912" y="60281"/>
                  </a:moveTo>
                  <a:cubicBezTo>
                    <a:pt x="644165" y="-186366"/>
                    <a:pt x="2314549" y="403181"/>
                    <a:pt x="3331217" y="409197"/>
                  </a:cubicBezTo>
                  <a:cubicBezTo>
                    <a:pt x="4347885" y="415213"/>
                    <a:pt x="5809722" y="-166314"/>
                    <a:pt x="6266922" y="96376"/>
                  </a:cubicBezTo>
                  <a:cubicBezTo>
                    <a:pt x="6724122" y="359066"/>
                    <a:pt x="6068401" y="1407818"/>
                    <a:pt x="6074417" y="1985334"/>
                  </a:cubicBezTo>
                  <a:cubicBezTo>
                    <a:pt x="6080433" y="2562850"/>
                    <a:pt x="6782275" y="3328861"/>
                    <a:pt x="6303017" y="3561471"/>
                  </a:cubicBezTo>
                  <a:cubicBezTo>
                    <a:pt x="5823759" y="3794082"/>
                    <a:pt x="4225565" y="3378992"/>
                    <a:pt x="3198870" y="3380997"/>
                  </a:cubicBezTo>
                  <a:cubicBezTo>
                    <a:pt x="2172175" y="3383002"/>
                    <a:pt x="598044" y="3822155"/>
                    <a:pt x="142849" y="3573502"/>
                  </a:cubicBezTo>
                  <a:cubicBezTo>
                    <a:pt x="-312346" y="3324849"/>
                    <a:pt x="465696" y="2470607"/>
                    <a:pt x="467701" y="1889081"/>
                  </a:cubicBezTo>
                  <a:cubicBezTo>
                    <a:pt x="469706" y="1307555"/>
                    <a:pt x="-310341" y="306928"/>
                    <a:pt x="166912" y="602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7E1483A0-D299-457A-9766-73F0F75DD001}"/>
                </a:ext>
              </a:extLst>
            </p:cNvPr>
            <p:cNvSpPr/>
            <p:nvPr/>
          </p:nvSpPr>
          <p:spPr>
            <a:xfrm rot="20942360">
              <a:off x="2727207" y="2525531"/>
              <a:ext cx="1799146" cy="1806936"/>
            </a:xfrm>
            <a:custGeom>
              <a:avLst/>
              <a:gdLst>
                <a:gd name="connsiteX0" fmla="*/ 22263 w 1799146"/>
                <a:gd name="connsiteY0" fmla="*/ 69045 h 1806936"/>
                <a:gd name="connsiteX1" fmla="*/ 756190 w 1799146"/>
                <a:gd name="connsiteY1" fmla="*/ 141235 h 1806936"/>
                <a:gd name="connsiteX2" fmla="*/ 1682621 w 1799146"/>
                <a:gd name="connsiteY2" fmla="*/ 44982 h 1806936"/>
                <a:gd name="connsiteX3" fmla="*/ 1658558 w 1799146"/>
                <a:gd name="connsiteY3" fmla="*/ 983445 h 1806936"/>
                <a:gd name="connsiteX4" fmla="*/ 1754811 w 1799146"/>
                <a:gd name="connsiteY4" fmla="*/ 1753466 h 1806936"/>
                <a:gd name="connsiteX5" fmla="*/ 840411 w 1799146"/>
                <a:gd name="connsiteY5" fmla="*/ 1681277 h 1806936"/>
                <a:gd name="connsiteX6" fmla="*/ 46326 w 1799146"/>
                <a:gd name="connsiteY6" fmla="*/ 1765498 h 1806936"/>
                <a:gd name="connsiteX7" fmla="*/ 178674 w 1799146"/>
                <a:gd name="connsiteY7" fmla="*/ 911256 h 1806936"/>
                <a:gd name="connsiteX8" fmla="*/ 22263 w 1799146"/>
                <a:gd name="connsiteY8" fmla="*/ 69045 h 18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9146" h="1806936">
                  <a:moveTo>
                    <a:pt x="22263" y="69045"/>
                  </a:moveTo>
                  <a:cubicBezTo>
                    <a:pt x="118516" y="-59292"/>
                    <a:pt x="479464" y="145246"/>
                    <a:pt x="756190" y="141235"/>
                  </a:cubicBezTo>
                  <a:cubicBezTo>
                    <a:pt x="1032916" y="137225"/>
                    <a:pt x="1532226" y="-95386"/>
                    <a:pt x="1682621" y="44982"/>
                  </a:cubicBezTo>
                  <a:cubicBezTo>
                    <a:pt x="1833016" y="185350"/>
                    <a:pt x="1646526" y="698698"/>
                    <a:pt x="1658558" y="983445"/>
                  </a:cubicBezTo>
                  <a:cubicBezTo>
                    <a:pt x="1670590" y="1268192"/>
                    <a:pt x="1891169" y="1637161"/>
                    <a:pt x="1754811" y="1753466"/>
                  </a:cubicBezTo>
                  <a:cubicBezTo>
                    <a:pt x="1618453" y="1869771"/>
                    <a:pt x="1125158" y="1679272"/>
                    <a:pt x="840411" y="1681277"/>
                  </a:cubicBezTo>
                  <a:cubicBezTo>
                    <a:pt x="555664" y="1683282"/>
                    <a:pt x="156615" y="1893835"/>
                    <a:pt x="46326" y="1765498"/>
                  </a:cubicBezTo>
                  <a:cubicBezTo>
                    <a:pt x="-63963" y="1637161"/>
                    <a:pt x="184690" y="1191993"/>
                    <a:pt x="178674" y="911256"/>
                  </a:cubicBezTo>
                  <a:cubicBezTo>
                    <a:pt x="172658" y="630519"/>
                    <a:pt x="-73990" y="197382"/>
                    <a:pt x="22263" y="6904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DE92A2B8-436C-40FC-A25C-9CBA19DE83F0}"/>
              </a:ext>
            </a:extLst>
          </p:cNvPr>
          <p:cNvSpPr/>
          <p:nvPr/>
        </p:nvSpPr>
        <p:spPr>
          <a:xfrm>
            <a:off x="242284" y="351217"/>
            <a:ext cx="279711" cy="326329"/>
          </a:xfrm>
          <a:custGeom>
            <a:avLst/>
            <a:gdLst>
              <a:gd name="connsiteX0" fmla="*/ 149012 w 380202"/>
              <a:gd name="connsiteY0" fmla="*/ 378104 h 443569"/>
              <a:gd name="connsiteX1" fmla="*/ 325172 w 380202"/>
              <a:gd name="connsiteY1" fmla="*/ 151250 h 443569"/>
              <a:gd name="connsiteX2" fmla="*/ 369529 w 380202"/>
              <a:gd name="connsiteY2" fmla="*/ 72675 h 443569"/>
              <a:gd name="connsiteX3" fmla="*/ 369529 w 380202"/>
              <a:gd name="connsiteY3" fmla="*/ 72675 h 443569"/>
              <a:gd name="connsiteX4" fmla="*/ 271944 w 380202"/>
              <a:gd name="connsiteY4" fmla="*/ 18179 h 443569"/>
              <a:gd name="connsiteX5" fmla="*/ 112259 w 380202"/>
              <a:gd name="connsiteY5" fmla="*/ 138577 h 443569"/>
              <a:gd name="connsiteX6" fmla="*/ 13406 w 380202"/>
              <a:gd name="connsiteY6" fmla="*/ 361629 h 443569"/>
              <a:gd name="connsiteX7" fmla="*/ 127467 w 380202"/>
              <a:gd name="connsiteY7" fmla="*/ 408520 h 443569"/>
              <a:gd name="connsiteX8" fmla="*/ 149012 w 380202"/>
              <a:gd name="connsiteY8" fmla="*/ 378104 h 44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202" h="443569">
                <a:moveTo>
                  <a:pt x="149012" y="378104"/>
                </a:moveTo>
                <a:cubicBezTo>
                  <a:pt x="189566" y="251370"/>
                  <a:pt x="235191" y="188003"/>
                  <a:pt x="325172" y="151250"/>
                </a:cubicBezTo>
                <a:cubicBezTo>
                  <a:pt x="355588" y="138577"/>
                  <a:pt x="374598" y="105626"/>
                  <a:pt x="369529" y="72675"/>
                </a:cubicBezTo>
                <a:lnTo>
                  <a:pt x="369529" y="72675"/>
                </a:lnTo>
                <a:cubicBezTo>
                  <a:pt x="361925" y="27050"/>
                  <a:pt x="313766" y="436"/>
                  <a:pt x="271944" y="18179"/>
                </a:cubicBezTo>
                <a:cubicBezTo>
                  <a:pt x="219983" y="40991"/>
                  <a:pt x="170556" y="76477"/>
                  <a:pt x="112259" y="138577"/>
                </a:cubicBezTo>
                <a:cubicBezTo>
                  <a:pt x="74238" y="177864"/>
                  <a:pt x="4535" y="314737"/>
                  <a:pt x="13406" y="361629"/>
                </a:cubicBezTo>
                <a:cubicBezTo>
                  <a:pt x="23545" y="416124"/>
                  <a:pt x="69169" y="459214"/>
                  <a:pt x="127467" y="408520"/>
                </a:cubicBezTo>
                <a:cubicBezTo>
                  <a:pt x="137606" y="402184"/>
                  <a:pt x="145210" y="390777"/>
                  <a:pt x="149012" y="378104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26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456646A-32EF-491D-8216-16BE38467E8E}"/>
              </a:ext>
            </a:extLst>
          </p:cNvPr>
          <p:cNvGrpSpPr/>
          <p:nvPr/>
        </p:nvGrpSpPr>
        <p:grpSpPr>
          <a:xfrm>
            <a:off x="2792054" y="2108180"/>
            <a:ext cx="439725" cy="401041"/>
            <a:chOff x="10305635" y="3839796"/>
            <a:chExt cx="722004" cy="658486"/>
          </a:xfrm>
        </p:grpSpPr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BF5DB358-A507-4252-A73D-F3D6E000458B}"/>
                </a:ext>
              </a:extLst>
            </p:cNvPr>
            <p:cNvSpPr/>
            <p:nvPr/>
          </p:nvSpPr>
          <p:spPr>
            <a:xfrm rot="21213783">
              <a:off x="10305635" y="3839796"/>
              <a:ext cx="406755" cy="406755"/>
            </a:xfrm>
            <a:custGeom>
              <a:avLst/>
              <a:gdLst>
                <a:gd name="connsiteX0" fmla="*/ 265027 w 405549"/>
                <a:gd name="connsiteY0" fmla="*/ 58605 h 405549"/>
                <a:gd name="connsiteX1" fmla="*/ 64787 w 405549"/>
                <a:gd name="connsiteY1" fmla="*/ 265181 h 405549"/>
                <a:gd name="connsiteX2" fmla="*/ 12826 w 405549"/>
                <a:gd name="connsiteY2" fmla="*/ 337420 h 405549"/>
                <a:gd name="connsiteX3" fmla="*/ 12826 w 405549"/>
                <a:gd name="connsiteY3" fmla="*/ 337420 h 405549"/>
                <a:gd name="connsiteX4" fmla="*/ 104074 w 405549"/>
                <a:gd name="connsiteY4" fmla="*/ 402054 h 405549"/>
                <a:gd name="connsiteX5" fmla="*/ 275165 w 405549"/>
                <a:gd name="connsiteY5" fmla="*/ 300667 h 405549"/>
                <a:gd name="connsiteX6" fmla="*/ 398098 w 405549"/>
                <a:gd name="connsiteY6" fmla="*/ 89021 h 405549"/>
                <a:gd name="connsiteX7" fmla="*/ 289106 w 405549"/>
                <a:gd name="connsiteY7" fmla="*/ 29456 h 405549"/>
                <a:gd name="connsiteX8" fmla="*/ 265027 w 405549"/>
                <a:gd name="connsiteY8" fmla="*/ 58605 h 4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549" h="405549">
                  <a:moveTo>
                    <a:pt x="265027" y="58605"/>
                  </a:moveTo>
                  <a:cubicBezTo>
                    <a:pt x="210531" y="180270"/>
                    <a:pt x="158570" y="237300"/>
                    <a:pt x="64787" y="265181"/>
                  </a:cubicBezTo>
                  <a:cubicBezTo>
                    <a:pt x="33103" y="274053"/>
                    <a:pt x="10291" y="304469"/>
                    <a:pt x="12826" y="337420"/>
                  </a:cubicBezTo>
                  <a:lnTo>
                    <a:pt x="12826" y="337420"/>
                  </a:lnTo>
                  <a:cubicBezTo>
                    <a:pt x="15360" y="383044"/>
                    <a:pt x="59717" y="415995"/>
                    <a:pt x="104074" y="402054"/>
                  </a:cubicBezTo>
                  <a:cubicBezTo>
                    <a:pt x="157303" y="385579"/>
                    <a:pt x="210531" y="355163"/>
                    <a:pt x="275165" y="300667"/>
                  </a:cubicBezTo>
                  <a:cubicBezTo>
                    <a:pt x="316988" y="265181"/>
                    <a:pt x="401899" y="137180"/>
                    <a:pt x="398098" y="89021"/>
                  </a:cubicBezTo>
                  <a:cubicBezTo>
                    <a:pt x="394295" y="33258"/>
                    <a:pt x="353741" y="-13634"/>
                    <a:pt x="289106" y="29456"/>
                  </a:cubicBezTo>
                  <a:cubicBezTo>
                    <a:pt x="277700" y="35792"/>
                    <a:pt x="270096" y="45931"/>
                    <a:pt x="265027" y="586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3917EE2F-D5BC-415B-ABEF-0338BE7F003A}"/>
                </a:ext>
              </a:extLst>
            </p:cNvPr>
            <p:cNvSpPr/>
            <p:nvPr/>
          </p:nvSpPr>
          <p:spPr>
            <a:xfrm rot="21213783">
              <a:off x="10411740" y="3882384"/>
              <a:ext cx="615899" cy="615898"/>
            </a:xfrm>
            <a:custGeom>
              <a:avLst/>
              <a:gdLst>
                <a:gd name="connsiteX0" fmla="*/ 265027 w 405549"/>
                <a:gd name="connsiteY0" fmla="*/ 58605 h 405549"/>
                <a:gd name="connsiteX1" fmla="*/ 64787 w 405549"/>
                <a:gd name="connsiteY1" fmla="*/ 265181 h 405549"/>
                <a:gd name="connsiteX2" fmla="*/ 12826 w 405549"/>
                <a:gd name="connsiteY2" fmla="*/ 337420 h 405549"/>
                <a:gd name="connsiteX3" fmla="*/ 12826 w 405549"/>
                <a:gd name="connsiteY3" fmla="*/ 337420 h 405549"/>
                <a:gd name="connsiteX4" fmla="*/ 104074 w 405549"/>
                <a:gd name="connsiteY4" fmla="*/ 402054 h 405549"/>
                <a:gd name="connsiteX5" fmla="*/ 275165 w 405549"/>
                <a:gd name="connsiteY5" fmla="*/ 300667 h 405549"/>
                <a:gd name="connsiteX6" fmla="*/ 398098 w 405549"/>
                <a:gd name="connsiteY6" fmla="*/ 89021 h 405549"/>
                <a:gd name="connsiteX7" fmla="*/ 289106 w 405549"/>
                <a:gd name="connsiteY7" fmla="*/ 29456 h 405549"/>
                <a:gd name="connsiteX8" fmla="*/ 265027 w 405549"/>
                <a:gd name="connsiteY8" fmla="*/ 58605 h 4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549" h="405549">
                  <a:moveTo>
                    <a:pt x="265027" y="58605"/>
                  </a:moveTo>
                  <a:cubicBezTo>
                    <a:pt x="210531" y="180270"/>
                    <a:pt x="158570" y="237300"/>
                    <a:pt x="64787" y="265181"/>
                  </a:cubicBezTo>
                  <a:cubicBezTo>
                    <a:pt x="33103" y="274053"/>
                    <a:pt x="10291" y="304469"/>
                    <a:pt x="12826" y="337420"/>
                  </a:cubicBezTo>
                  <a:lnTo>
                    <a:pt x="12826" y="337420"/>
                  </a:lnTo>
                  <a:cubicBezTo>
                    <a:pt x="15360" y="383044"/>
                    <a:pt x="59717" y="415995"/>
                    <a:pt x="104074" y="402054"/>
                  </a:cubicBezTo>
                  <a:cubicBezTo>
                    <a:pt x="157303" y="385579"/>
                    <a:pt x="210531" y="355163"/>
                    <a:pt x="275165" y="300667"/>
                  </a:cubicBezTo>
                  <a:cubicBezTo>
                    <a:pt x="316988" y="265181"/>
                    <a:pt x="401899" y="137180"/>
                    <a:pt x="398098" y="89021"/>
                  </a:cubicBezTo>
                  <a:cubicBezTo>
                    <a:pt x="394295" y="33258"/>
                    <a:pt x="353741" y="-13634"/>
                    <a:pt x="289106" y="29456"/>
                  </a:cubicBezTo>
                  <a:cubicBezTo>
                    <a:pt x="277700" y="35792"/>
                    <a:pt x="270096" y="45931"/>
                    <a:pt x="265027" y="586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6" name="Zástupný symbol obráz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2" b="25822"/>
          <a:stretch>
            <a:fillRect/>
          </a:stretch>
        </p:blipFill>
        <p:spPr>
          <a:xfrm>
            <a:off x="3309506" y="95323"/>
            <a:ext cx="8810449" cy="3346616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91" y="1078301"/>
            <a:ext cx="1715691" cy="629729"/>
          </a:xfrm>
          <a:prstGeom prst="rect">
            <a:avLst/>
          </a:prstGeom>
        </p:spPr>
      </p:pic>
      <p:sp>
        <p:nvSpPr>
          <p:cNvPr id="17" name="Obdĺžnik 16"/>
          <p:cNvSpPr/>
          <p:nvPr/>
        </p:nvSpPr>
        <p:spPr>
          <a:xfrm>
            <a:off x="586169" y="3560300"/>
            <a:ext cx="80574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b="1" i="1" dirty="0" smtClean="0">
                <a:solidFill>
                  <a:srgbClr val="333333"/>
                </a:solidFill>
                <a:latin typeface="Open Sans"/>
              </a:rPr>
              <a:t>        Vyučovacia hodina trvá 60 minút</a:t>
            </a:r>
            <a:endParaRPr lang="sk-SK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" name="Rectangle 9">
            <a:extLst>
              <a:ext uri="{FF2B5EF4-FFF2-40B4-BE49-F238E27FC236}">
                <a16:creationId xmlns="" xmlns:a16="http://schemas.microsoft.com/office/drawing/2014/main" id="{444E6227-4972-4DE6-BEB0-C3FC42991182}"/>
              </a:ext>
            </a:extLst>
          </p:cNvPr>
          <p:cNvSpPr/>
          <p:nvPr/>
        </p:nvSpPr>
        <p:spPr>
          <a:xfrm>
            <a:off x="1090687" y="4783530"/>
            <a:ext cx="465941" cy="262895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20" name="Obdĺžnik 19"/>
          <p:cNvSpPr/>
          <p:nvPr/>
        </p:nvSpPr>
        <p:spPr>
          <a:xfrm>
            <a:off x="521995" y="4102443"/>
            <a:ext cx="80574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b="1" i="1" dirty="0" smtClean="0">
                <a:solidFill>
                  <a:srgbClr val="333333"/>
                </a:solidFill>
                <a:latin typeface="Open Sans"/>
              </a:rPr>
              <a:t>         </a:t>
            </a:r>
            <a:r>
              <a:rPr lang="sk-SK" sz="3200" b="1" i="1" dirty="0">
                <a:solidFill>
                  <a:srgbClr val="333333"/>
                </a:solidFill>
                <a:latin typeface="Open Sans"/>
              </a:rPr>
              <a:t>K</a:t>
            </a:r>
            <a:r>
              <a:rPr lang="sk-SK" sz="3200" b="1" i="1" dirty="0" smtClean="0">
                <a:solidFill>
                  <a:srgbClr val="333333"/>
                </a:solidFill>
                <a:latin typeface="Open Sans"/>
              </a:rPr>
              <a:t>oniec hodiny hlasí siréna</a:t>
            </a:r>
            <a:endParaRPr lang="sk-SK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1" name="Rectangle 9">
            <a:extLst>
              <a:ext uri="{FF2B5EF4-FFF2-40B4-BE49-F238E27FC236}">
                <a16:creationId xmlns="" xmlns:a16="http://schemas.microsoft.com/office/drawing/2014/main" id="{444E6227-4972-4DE6-BEB0-C3FC42991182}"/>
              </a:ext>
            </a:extLst>
          </p:cNvPr>
          <p:cNvSpPr/>
          <p:nvPr/>
        </p:nvSpPr>
        <p:spPr>
          <a:xfrm>
            <a:off x="1090688" y="4259839"/>
            <a:ext cx="465941" cy="262895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22" name="Obdĺžnik 21"/>
          <p:cNvSpPr/>
          <p:nvPr/>
        </p:nvSpPr>
        <p:spPr>
          <a:xfrm>
            <a:off x="586168" y="4610419"/>
            <a:ext cx="80574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b="1" i="1" dirty="0" smtClean="0">
                <a:solidFill>
                  <a:srgbClr val="333333"/>
                </a:solidFill>
                <a:latin typeface="Open Sans"/>
              </a:rPr>
              <a:t>        Na vyučovaciu hodinu nezvoní</a:t>
            </a:r>
            <a:endParaRPr lang="sk-SK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3" name="Rectangle 9">
            <a:extLst>
              <a:ext uri="{FF2B5EF4-FFF2-40B4-BE49-F238E27FC236}">
                <a16:creationId xmlns="" xmlns:a16="http://schemas.microsoft.com/office/drawing/2014/main" id="{444E6227-4972-4DE6-BEB0-C3FC42991182}"/>
              </a:ext>
            </a:extLst>
          </p:cNvPr>
          <p:cNvSpPr/>
          <p:nvPr/>
        </p:nvSpPr>
        <p:spPr>
          <a:xfrm>
            <a:off x="1090689" y="3727644"/>
            <a:ext cx="465941" cy="262895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24" name="Obdĺžnik 23"/>
          <p:cNvSpPr/>
          <p:nvPr/>
        </p:nvSpPr>
        <p:spPr>
          <a:xfrm>
            <a:off x="492839" y="5118029"/>
            <a:ext cx="110767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b="1" i="1" dirty="0" smtClean="0">
                <a:solidFill>
                  <a:srgbClr val="333333"/>
                </a:solidFill>
                <a:latin typeface="Open Sans"/>
              </a:rPr>
              <a:t>         Počas prestávky sú žiaci vonku alebo v triedach</a:t>
            </a:r>
            <a:endParaRPr lang="sk-SK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5" name="Rectangle 9">
            <a:extLst>
              <a:ext uri="{FF2B5EF4-FFF2-40B4-BE49-F238E27FC236}">
                <a16:creationId xmlns="" xmlns:a16="http://schemas.microsoft.com/office/drawing/2014/main" id="{444E6227-4972-4DE6-BEB0-C3FC42991182}"/>
              </a:ext>
            </a:extLst>
          </p:cNvPr>
          <p:cNvSpPr/>
          <p:nvPr/>
        </p:nvSpPr>
        <p:spPr>
          <a:xfrm>
            <a:off x="1090687" y="5291140"/>
            <a:ext cx="465941" cy="262895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26" name="Obdĺžnik 25"/>
          <p:cNvSpPr/>
          <p:nvPr/>
        </p:nvSpPr>
        <p:spPr>
          <a:xfrm>
            <a:off x="586168" y="5583373"/>
            <a:ext cx="98172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b="1" i="1" dirty="0" smtClean="0">
                <a:solidFill>
                  <a:srgbClr val="333333"/>
                </a:solidFill>
                <a:latin typeface="Open Sans"/>
              </a:rPr>
              <a:t>        Do hodnotenia sa započítava dochádzka</a:t>
            </a:r>
            <a:endParaRPr lang="sk-SK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7" name="Rectangle 9">
            <a:extLst>
              <a:ext uri="{FF2B5EF4-FFF2-40B4-BE49-F238E27FC236}">
                <a16:creationId xmlns="" xmlns:a16="http://schemas.microsoft.com/office/drawing/2014/main" id="{444E6227-4972-4DE6-BEB0-C3FC42991182}"/>
              </a:ext>
            </a:extLst>
          </p:cNvPr>
          <p:cNvSpPr/>
          <p:nvPr/>
        </p:nvSpPr>
        <p:spPr>
          <a:xfrm>
            <a:off x="1090687" y="5744312"/>
            <a:ext cx="465941" cy="262895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accent5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58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8">
            <a:extLst>
              <a:ext uri="{FF2B5EF4-FFF2-40B4-BE49-F238E27FC236}">
                <a16:creationId xmlns="" xmlns:a16="http://schemas.microsoft.com/office/drawing/2014/main" id="{E0A96BF1-4237-4567-8F45-C1C9F74E6740}"/>
              </a:ext>
            </a:extLst>
          </p:cNvPr>
          <p:cNvGrpSpPr/>
          <p:nvPr/>
        </p:nvGrpSpPr>
        <p:grpSpPr>
          <a:xfrm>
            <a:off x="-387686" y="1623503"/>
            <a:ext cx="4114802" cy="4114800"/>
            <a:chOff x="2742606" y="4269563"/>
            <a:chExt cx="3691288" cy="3691287"/>
          </a:xfrm>
        </p:grpSpPr>
        <p:sp>
          <p:nvSpPr>
            <p:cNvPr id="3" name="Pie 4">
              <a:extLst>
                <a:ext uri="{FF2B5EF4-FFF2-40B4-BE49-F238E27FC236}">
                  <a16:creationId xmlns="" xmlns:a16="http://schemas.microsoft.com/office/drawing/2014/main" id="{0FE7C5FF-38CC-4449-88C7-6B6E2D2B9032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2742606" y="4269563"/>
              <a:ext cx="3691287" cy="3691288"/>
            </a:xfrm>
            <a:prstGeom prst="pie">
              <a:avLst>
                <a:gd name="adj1" fmla="val 12963840"/>
                <a:gd name="adj2" fmla="val 162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4" name="Pie 39">
              <a:extLst>
                <a:ext uri="{FF2B5EF4-FFF2-40B4-BE49-F238E27FC236}">
                  <a16:creationId xmlns="" xmlns:a16="http://schemas.microsoft.com/office/drawing/2014/main" id="{E551540D-CADD-445B-8228-6E63BD7726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47678" y="4474636"/>
              <a:ext cx="3281143" cy="3281143"/>
            </a:xfrm>
            <a:prstGeom prst="pie">
              <a:avLst>
                <a:gd name="adj1" fmla="val 15653484"/>
                <a:gd name="adj2" fmla="val 1795574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5" name="Pie 40">
              <a:extLst>
                <a:ext uri="{FF2B5EF4-FFF2-40B4-BE49-F238E27FC236}">
                  <a16:creationId xmlns="" xmlns:a16="http://schemas.microsoft.com/office/drawing/2014/main" id="{049AE4C6-E73C-4B72-AC44-4A570F38F5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52751" y="4679707"/>
              <a:ext cx="2870997" cy="2871001"/>
            </a:xfrm>
            <a:prstGeom prst="pie">
              <a:avLst>
                <a:gd name="adj1" fmla="val 13181713"/>
                <a:gd name="adj2" fmla="val 1522404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6" name="Pie 41">
              <a:extLst>
                <a:ext uri="{FF2B5EF4-FFF2-40B4-BE49-F238E27FC236}">
                  <a16:creationId xmlns="" xmlns:a16="http://schemas.microsoft.com/office/drawing/2014/main" id="{524A109D-C644-4957-A5F9-229F3FD5911D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3357821" y="4884780"/>
              <a:ext cx="2460856" cy="2460857"/>
            </a:xfrm>
            <a:prstGeom prst="pie">
              <a:avLst>
                <a:gd name="adj1" fmla="val 16181279"/>
                <a:gd name="adj2" fmla="val 1809107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28">
            <a:extLst>
              <a:ext uri="{FF2B5EF4-FFF2-40B4-BE49-F238E27FC236}">
                <a16:creationId xmlns="" xmlns:a16="http://schemas.microsoft.com/office/drawing/2014/main" id="{934B199F-F970-4E17-9B8E-3825D62FEC80}"/>
              </a:ext>
            </a:extLst>
          </p:cNvPr>
          <p:cNvGrpSpPr/>
          <p:nvPr/>
        </p:nvGrpSpPr>
        <p:grpSpPr>
          <a:xfrm rot="20941469">
            <a:off x="761669" y="541266"/>
            <a:ext cx="769656" cy="1559495"/>
            <a:chOff x="3789816" y="2639713"/>
            <a:chExt cx="690440" cy="1398986"/>
          </a:xfrm>
          <a:solidFill>
            <a:schemeClr val="bg1"/>
          </a:solidFill>
        </p:grpSpPr>
        <p:sp>
          <p:nvSpPr>
            <p:cNvPr id="8" name="Oval 29">
              <a:extLst>
                <a:ext uri="{FF2B5EF4-FFF2-40B4-BE49-F238E27FC236}">
                  <a16:creationId xmlns="" xmlns:a16="http://schemas.microsoft.com/office/drawing/2014/main" id="{F7078911-F635-4C89-80C5-66A416A99B4B}"/>
                </a:ext>
              </a:extLst>
            </p:cNvPr>
            <p:cNvSpPr/>
            <p:nvPr/>
          </p:nvSpPr>
          <p:spPr>
            <a:xfrm>
              <a:off x="4129882" y="2639713"/>
              <a:ext cx="249050" cy="249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9" name="Freeform 51">
              <a:extLst>
                <a:ext uri="{FF2B5EF4-FFF2-40B4-BE49-F238E27FC236}">
                  <a16:creationId xmlns="" xmlns:a16="http://schemas.microsoft.com/office/drawing/2014/main" id="{83DC3942-7FF5-451A-8542-8AC428A58788}"/>
                </a:ext>
              </a:extLst>
            </p:cNvPr>
            <p:cNvSpPr/>
            <p:nvPr/>
          </p:nvSpPr>
          <p:spPr>
            <a:xfrm>
              <a:off x="3874483" y="2890551"/>
              <a:ext cx="605773" cy="948528"/>
            </a:xfrm>
            <a:custGeom>
              <a:avLst/>
              <a:gdLst>
                <a:gd name="connsiteX0" fmla="*/ 752475 w 1962150"/>
                <a:gd name="connsiteY0" fmla="*/ 0 h 2981325"/>
                <a:gd name="connsiteX1" fmla="*/ 1304925 w 1962150"/>
                <a:gd name="connsiteY1" fmla="*/ 333375 h 2981325"/>
                <a:gd name="connsiteX2" fmla="*/ 1133475 w 1962150"/>
                <a:gd name="connsiteY2" fmla="*/ 1400175 h 2981325"/>
                <a:gd name="connsiteX3" fmla="*/ 1962150 w 1962150"/>
                <a:gd name="connsiteY3" fmla="*/ 1771650 h 2981325"/>
                <a:gd name="connsiteX4" fmla="*/ 1924050 w 1962150"/>
                <a:gd name="connsiteY4" fmla="*/ 2981325 h 2981325"/>
                <a:gd name="connsiteX5" fmla="*/ 1485900 w 1962150"/>
                <a:gd name="connsiteY5" fmla="*/ 2962275 h 2981325"/>
                <a:gd name="connsiteX6" fmla="*/ 1514475 w 1962150"/>
                <a:gd name="connsiteY6" fmla="*/ 2085975 h 2981325"/>
                <a:gd name="connsiteX7" fmla="*/ 514350 w 1962150"/>
                <a:gd name="connsiteY7" fmla="*/ 1676400 h 2981325"/>
                <a:gd name="connsiteX8" fmla="*/ 571500 w 1962150"/>
                <a:gd name="connsiteY8" fmla="*/ 504825 h 2981325"/>
                <a:gd name="connsiteX9" fmla="*/ 285750 w 1962150"/>
                <a:gd name="connsiteY9" fmla="*/ 638175 h 2981325"/>
                <a:gd name="connsiteX10" fmla="*/ 0 w 1962150"/>
                <a:gd name="connsiteY10" fmla="*/ 428625 h 2981325"/>
                <a:gd name="connsiteX11" fmla="*/ 752475 w 1962150"/>
                <a:gd name="connsiteY11" fmla="*/ 0 h 2981325"/>
                <a:gd name="connsiteX0" fmla="*/ 752475 w 1962150"/>
                <a:gd name="connsiteY0" fmla="*/ 0 h 2981325"/>
                <a:gd name="connsiteX1" fmla="*/ 1304925 w 1962150"/>
                <a:gd name="connsiteY1" fmla="*/ 333375 h 2981325"/>
                <a:gd name="connsiteX2" fmla="*/ 1133475 w 1962150"/>
                <a:gd name="connsiteY2" fmla="*/ 1400175 h 2981325"/>
                <a:gd name="connsiteX3" fmla="*/ 1962150 w 1962150"/>
                <a:gd name="connsiteY3" fmla="*/ 1771650 h 2981325"/>
                <a:gd name="connsiteX4" fmla="*/ 1924050 w 1962150"/>
                <a:gd name="connsiteY4" fmla="*/ 2981325 h 2981325"/>
                <a:gd name="connsiteX5" fmla="*/ 1485900 w 1962150"/>
                <a:gd name="connsiteY5" fmla="*/ 2962275 h 2981325"/>
                <a:gd name="connsiteX6" fmla="*/ 1514475 w 1962150"/>
                <a:gd name="connsiteY6" fmla="*/ 2085975 h 2981325"/>
                <a:gd name="connsiteX7" fmla="*/ 514350 w 1962150"/>
                <a:gd name="connsiteY7" fmla="*/ 1676400 h 2981325"/>
                <a:gd name="connsiteX8" fmla="*/ 571500 w 1962150"/>
                <a:gd name="connsiteY8" fmla="*/ 504825 h 2981325"/>
                <a:gd name="connsiteX9" fmla="*/ 285750 w 1962150"/>
                <a:gd name="connsiteY9" fmla="*/ 638175 h 2981325"/>
                <a:gd name="connsiteX10" fmla="*/ 0 w 1962150"/>
                <a:gd name="connsiteY10" fmla="*/ 428625 h 2981325"/>
                <a:gd name="connsiteX11" fmla="*/ 752475 w 1962150"/>
                <a:gd name="connsiteY11" fmla="*/ 0 h 2981325"/>
                <a:gd name="connsiteX0" fmla="*/ 752475 w 1962150"/>
                <a:gd name="connsiteY0" fmla="*/ 0 h 2981325"/>
                <a:gd name="connsiteX1" fmla="*/ 1304925 w 1962150"/>
                <a:gd name="connsiteY1" fmla="*/ 333375 h 2981325"/>
                <a:gd name="connsiteX2" fmla="*/ 1133475 w 1962150"/>
                <a:gd name="connsiteY2" fmla="*/ 1400175 h 2981325"/>
                <a:gd name="connsiteX3" fmla="*/ 1962150 w 1962150"/>
                <a:gd name="connsiteY3" fmla="*/ 1771650 h 2981325"/>
                <a:gd name="connsiteX4" fmla="*/ 1924050 w 1962150"/>
                <a:gd name="connsiteY4" fmla="*/ 2981325 h 2981325"/>
                <a:gd name="connsiteX5" fmla="*/ 1485900 w 1962150"/>
                <a:gd name="connsiteY5" fmla="*/ 2962275 h 2981325"/>
                <a:gd name="connsiteX6" fmla="*/ 1514475 w 1962150"/>
                <a:gd name="connsiteY6" fmla="*/ 2085975 h 2981325"/>
                <a:gd name="connsiteX7" fmla="*/ 514350 w 1962150"/>
                <a:gd name="connsiteY7" fmla="*/ 1676400 h 2981325"/>
                <a:gd name="connsiteX8" fmla="*/ 571500 w 1962150"/>
                <a:gd name="connsiteY8" fmla="*/ 504825 h 2981325"/>
                <a:gd name="connsiteX9" fmla="*/ 285750 w 1962150"/>
                <a:gd name="connsiteY9" fmla="*/ 638175 h 2981325"/>
                <a:gd name="connsiteX10" fmla="*/ 0 w 1962150"/>
                <a:gd name="connsiteY10" fmla="*/ 428625 h 2981325"/>
                <a:gd name="connsiteX11" fmla="*/ 752475 w 1962150"/>
                <a:gd name="connsiteY11" fmla="*/ 0 h 2981325"/>
                <a:gd name="connsiteX0" fmla="*/ 752475 w 1962150"/>
                <a:gd name="connsiteY0" fmla="*/ 0 h 2981325"/>
                <a:gd name="connsiteX1" fmla="*/ 1304925 w 1962150"/>
                <a:gd name="connsiteY1" fmla="*/ 333375 h 2981325"/>
                <a:gd name="connsiteX2" fmla="*/ 1133475 w 1962150"/>
                <a:gd name="connsiteY2" fmla="*/ 1400175 h 2981325"/>
                <a:gd name="connsiteX3" fmla="*/ 1962150 w 1962150"/>
                <a:gd name="connsiteY3" fmla="*/ 1771650 h 2981325"/>
                <a:gd name="connsiteX4" fmla="*/ 1924050 w 1962150"/>
                <a:gd name="connsiteY4" fmla="*/ 2981325 h 2981325"/>
                <a:gd name="connsiteX5" fmla="*/ 1485900 w 1962150"/>
                <a:gd name="connsiteY5" fmla="*/ 2962275 h 2981325"/>
                <a:gd name="connsiteX6" fmla="*/ 1514475 w 1962150"/>
                <a:gd name="connsiteY6" fmla="*/ 2085975 h 2981325"/>
                <a:gd name="connsiteX7" fmla="*/ 514350 w 1962150"/>
                <a:gd name="connsiteY7" fmla="*/ 1676400 h 2981325"/>
                <a:gd name="connsiteX8" fmla="*/ 571500 w 1962150"/>
                <a:gd name="connsiteY8" fmla="*/ 504825 h 2981325"/>
                <a:gd name="connsiteX9" fmla="*/ 285750 w 1962150"/>
                <a:gd name="connsiteY9" fmla="*/ 638175 h 2981325"/>
                <a:gd name="connsiteX10" fmla="*/ 0 w 1962150"/>
                <a:gd name="connsiteY10" fmla="*/ 428625 h 2981325"/>
                <a:gd name="connsiteX11" fmla="*/ 752475 w 1962150"/>
                <a:gd name="connsiteY11" fmla="*/ 0 h 2981325"/>
                <a:gd name="connsiteX0" fmla="*/ 788656 w 1998331"/>
                <a:gd name="connsiteY0" fmla="*/ 0 h 2981325"/>
                <a:gd name="connsiteX1" fmla="*/ 1341106 w 1998331"/>
                <a:gd name="connsiteY1" fmla="*/ 333375 h 2981325"/>
                <a:gd name="connsiteX2" fmla="*/ 1169656 w 1998331"/>
                <a:gd name="connsiteY2" fmla="*/ 1400175 h 2981325"/>
                <a:gd name="connsiteX3" fmla="*/ 1998331 w 1998331"/>
                <a:gd name="connsiteY3" fmla="*/ 1771650 h 2981325"/>
                <a:gd name="connsiteX4" fmla="*/ 1960231 w 1998331"/>
                <a:gd name="connsiteY4" fmla="*/ 2981325 h 2981325"/>
                <a:gd name="connsiteX5" fmla="*/ 1522081 w 1998331"/>
                <a:gd name="connsiteY5" fmla="*/ 2962275 h 2981325"/>
                <a:gd name="connsiteX6" fmla="*/ 1550656 w 1998331"/>
                <a:gd name="connsiteY6" fmla="*/ 2085975 h 2981325"/>
                <a:gd name="connsiteX7" fmla="*/ 550531 w 1998331"/>
                <a:gd name="connsiteY7" fmla="*/ 1676400 h 2981325"/>
                <a:gd name="connsiteX8" fmla="*/ 607681 w 1998331"/>
                <a:gd name="connsiteY8" fmla="*/ 504825 h 2981325"/>
                <a:gd name="connsiteX9" fmla="*/ 321931 w 1998331"/>
                <a:gd name="connsiteY9" fmla="*/ 638175 h 2981325"/>
                <a:gd name="connsiteX10" fmla="*/ 0 w 1998331"/>
                <a:gd name="connsiteY10" fmla="*/ 395733 h 2981325"/>
                <a:gd name="connsiteX11" fmla="*/ 788656 w 1998331"/>
                <a:gd name="connsiteY11" fmla="*/ 0 h 2981325"/>
                <a:gd name="connsiteX0" fmla="*/ 788656 w 1998331"/>
                <a:gd name="connsiteY0" fmla="*/ 0 h 2981325"/>
                <a:gd name="connsiteX1" fmla="*/ 1341106 w 1998331"/>
                <a:gd name="connsiteY1" fmla="*/ 333375 h 2981325"/>
                <a:gd name="connsiteX2" fmla="*/ 1169656 w 1998331"/>
                <a:gd name="connsiteY2" fmla="*/ 1400175 h 2981325"/>
                <a:gd name="connsiteX3" fmla="*/ 1998331 w 1998331"/>
                <a:gd name="connsiteY3" fmla="*/ 1771650 h 2981325"/>
                <a:gd name="connsiteX4" fmla="*/ 1960231 w 1998331"/>
                <a:gd name="connsiteY4" fmla="*/ 2981325 h 2981325"/>
                <a:gd name="connsiteX5" fmla="*/ 1522081 w 1998331"/>
                <a:gd name="connsiteY5" fmla="*/ 2962275 h 2981325"/>
                <a:gd name="connsiteX6" fmla="*/ 1550656 w 1998331"/>
                <a:gd name="connsiteY6" fmla="*/ 2085975 h 2981325"/>
                <a:gd name="connsiteX7" fmla="*/ 550531 w 1998331"/>
                <a:gd name="connsiteY7" fmla="*/ 1676400 h 2981325"/>
                <a:gd name="connsiteX8" fmla="*/ 607681 w 1998331"/>
                <a:gd name="connsiteY8" fmla="*/ 504825 h 2981325"/>
                <a:gd name="connsiteX9" fmla="*/ 321931 w 1998331"/>
                <a:gd name="connsiteY9" fmla="*/ 638175 h 2981325"/>
                <a:gd name="connsiteX10" fmla="*/ 0 w 1998331"/>
                <a:gd name="connsiteY10" fmla="*/ 395733 h 2981325"/>
                <a:gd name="connsiteX11" fmla="*/ 788656 w 1998331"/>
                <a:gd name="connsiteY11" fmla="*/ 0 h 2981325"/>
                <a:gd name="connsiteX0" fmla="*/ 788656 w 1998331"/>
                <a:gd name="connsiteY0" fmla="*/ 0 h 2981325"/>
                <a:gd name="connsiteX1" fmla="*/ 1341106 w 1998331"/>
                <a:gd name="connsiteY1" fmla="*/ 333375 h 2981325"/>
                <a:gd name="connsiteX2" fmla="*/ 1169656 w 1998331"/>
                <a:gd name="connsiteY2" fmla="*/ 1400175 h 2981325"/>
                <a:gd name="connsiteX3" fmla="*/ 1998331 w 1998331"/>
                <a:gd name="connsiteY3" fmla="*/ 1771650 h 2981325"/>
                <a:gd name="connsiteX4" fmla="*/ 1960231 w 1998331"/>
                <a:gd name="connsiteY4" fmla="*/ 2981325 h 2981325"/>
                <a:gd name="connsiteX5" fmla="*/ 1522081 w 1998331"/>
                <a:gd name="connsiteY5" fmla="*/ 2962275 h 2981325"/>
                <a:gd name="connsiteX6" fmla="*/ 1550656 w 1998331"/>
                <a:gd name="connsiteY6" fmla="*/ 2085975 h 2981325"/>
                <a:gd name="connsiteX7" fmla="*/ 550531 w 1998331"/>
                <a:gd name="connsiteY7" fmla="*/ 1676400 h 2981325"/>
                <a:gd name="connsiteX8" fmla="*/ 607681 w 1998331"/>
                <a:gd name="connsiteY8" fmla="*/ 504825 h 2981325"/>
                <a:gd name="connsiteX9" fmla="*/ 302196 w 1998331"/>
                <a:gd name="connsiteY9" fmla="*/ 657911 h 2981325"/>
                <a:gd name="connsiteX10" fmla="*/ 0 w 1998331"/>
                <a:gd name="connsiteY10" fmla="*/ 395733 h 2981325"/>
                <a:gd name="connsiteX11" fmla="*/ 788656 w 1998331"/>
                <a:gd name="connsiteY11" fmla="*/ 0 h 2981325"/>
                <a:gd name="connsiteX0" fmla="*/ 788656 w 1998331"/>
                <a:gd name="connsiteY0" fmla="*/ 0 h 2981325"/>
                <a:gd name="connsiteX1" fmla="*/ 1341106 w 1998331"/>
                <a:gd name="connsiteY1" fmla="*/ 333375 h 2981325"/>
                <a:gd name="connsiteX2" fmla="*/ 1169656 w 1998331"/>
                <a:gd name="connsiteY2" fmla="*/ 1400175 h 2981325"/>
                <a:gd name="connsiteX3" fmla="*/ 1998331 w 1998331"/>
                <a:gd name="connsiteY3" fmla="*/ 1771650 h 2981325"/>
                <a:gd name="connsiteX4" fmla="*/ 1960231 w 1998331"/>
                <a:gd name="connsiteY4" fmla="*/ 2981325 h 2981325"/>
                <a:gd name="connsiteX5" fmla="*/ 1522081 w 1998331"/>
                <a:gd name="connsiteY5" fmla="*/ 2962275 h 2981325"/>
                <a:gd name="connsiteX6" fmla="*/ 1550656 w 1998331"/>
                <a:gd name="connsiteY6" fmla="*/ 2085975 h 2981325"/>
                <a:gd name="connsiteX7" fmla="*/ 550531 w 1998331"/>
                <a:gd name="connsiteY7" fmla="*/ 1676400 h 2981325"/>
                <a:gd name="connsiteX8" fmla="*/ 640573 w 1998331"/>
                <a:gd name="connsiteY8" fmla="*/ 481801 h 2981325"/>
                <a:gd name="connsiteX9" fmla="*/ 302196 w 1998331"/>
                <a:gd name="connsiteY9" fmla="*/ 657911 h 2981325"/>
                <a:gd name="connsiteX10" fmla="*/ 0 w 1998331"/>
                <a:gd name="connsiteY10" fmla="*/ 395733 h 2981325"/>
                <a:gd name="connsiteX11" fmla="*/ 788656 w 1998331"/>
                <a:gd name="connsiteY11" fmla="*/ 0 h 2981325"/>
                <a:gd name="connsiteX0" fmla="*/ 788656 w 1998331"/>
                <a:gd name="connsiteY0" fmla="*/ 0 h 2981325"/>
                <a:gd name="connsiteX1" fmla="*/ 1341106 w 1998331"/>
                <a:gd name="connsiteY1" fmla="*/ 333375 h 2981325"/>
                <a:gd name="connsiteX2" fmla="*/ 1169656 w 1998331"/>
                <a:gd name="connsiteY2" fmla="*/ 1400175 h 2981325"/>
                <a:gd name="connsiteX3" fmla="*/ 1998331 w 1998331"/>
                <a:gd name="connsiteY3" fmla="*/ 1771650 h 2981325"/>
                <a:gd name="connsiteX4" fmla="*/ 1960231 w 1998331"/>
                <a:gd name="connsiteY4" fmla="*/ 2981325 h 2981325"/>
                <a:gd name="connsiteX5" fmla="*/ 1522081 w 1998331"/>
                <a:gd name="connsiteY5" fmla="*/ 2962275 h 2981325"/>
                <a:gd name="connsiteX6" fmla="*/ 1550656 w 1998331"/>
                <a:gd name="connsiteY6" fmla="*/ 2085975 h 2981325"/>
                <a:gd name="connsiteX7" fmla="*/ 550531 w 1998331"/>
                <a:gd name="connsiteY7" fmla="*/ 1676400 h 2981325"/>
                <a:gd name="connsiteX8" fmla="*/ 657019 w 1998331"/>
                <a:gd name="connsiteY8" fmla="*/ 465355 h 2981325"/>
                <a:gd name="connsiteX9" fmla="*/ 302196 w 1998331"/>
                <a:gd name="connsiteY9" fmla="*/ 657911 h 2981325"/>
                <a:gd name="connsiteX10" fmla="*/ 0 w 1998331"/>
                <a:gd name="connsiteY10" fmla="*/ 395733 h 2981325"/>
                <a:gd name="connsiteX11" fmla="*/ 788656 w 1998331"/>
                <a:gd name="connsiteY11" fmla="*/ 0 h 2981325"/>
                <a:gd name="connsiteX0" fmla="*/ 788656 w 1998331"/>
                <a:gd name="connsiteY0" fmla="*/ 0 h 2981325"/>
                <a:gd name="connsiteX1" fmla="*/ 1341106 w 1998331"/>
                <a:gd name="connsiteY1" fmla="*/ 333375 h 2981325"/>
                <a:gd name="connsiteX2" fmla="*/ 1169656 w 1998331"/>
                <a:gd name="connsiteY2" fmla="*/ 1400175 h 2981325"/>
                <a:gd name="connsiteX3" fmla="*/ 1998331 w 1998331"/>
                <a:gd name="connsiteY3" fmla="*/ 1771650 h 2981325"/>
                <a:gd name="connsiteX4" fmla="*/ 1960231 w 1998331"/>
                <a:gd name="connsiteY4" fmla="*/ 2981325 h 2981325"/>
                <a:gd name="connsiteX5" fmla="*/ 1522081 w 1998331"/>
                <a:gd name="connsiteY5" fmla="*/ 2962275 h 2981325"/>
                <a:gd name="connsiteX6" fmla="*/ 1550656 w 1998331"/>
                <a:gd name="connsiteY6" fmla="*/ 2085975 h 2981325"/>
                <a:gd name="connsiteX7" fmla="*/ 550531 w 1998331"/>
                <a:gd name="connsiteY7" fmla="*/ 1676400 h 2981325"/>
                <a:gd name="connsiteX8" fmla="*/ 666886 w 1998331"/>
                <a:gd name="connsiteY8" fmla="*/ 468644 h 2981325"/>
                <a:gd name="connsiteX9" fmla="*/ 302196 w 1998331"/>
                <a:gd name="connsiteY9" fmla="*/ 657911 h 2981325"/>
                <a:gd name="connsiteX10" fmla="*/ 0 w 1998331"/>
                <a:gd name="connsiteY10" fmla="*/ 395733 h 2981325"/>
                <a:gd name="connsiteX11" fmla="*/ 788656 w 1998331"/>
                <a:gd name="connsiteY11" fmla="*/ 0 h 2981325"/>
                <a:gd name="connsiteX0" fmla="*/ 788656 w 1998331"/>
                <a:gd name="connsiteY0" fmla="*/ 0 h 2981325"/>
                <a:gd name="connsiteX1" fmla="*/ 1341106 w 1998331"/>
                <a:gd name="connsiteY1" fmla="*/ 333375 h 2981325"/>
                <a:gd name="connsiteX2" fmla="*/ 1169656 w 1998331"/>
                <a:gd name="connsiteY2" fmla="*/ 1400175 h 2981325"/>
                <a:gd name="connsiteX3" fmla="*/ 1998331 w 1998331"/>
                <a:gd name="connsiteY3" fmla="*/ 1771650 h 2981325"/>
                <a:gd name="connsiteX4" fmla="*/ 1960231 w 1998331"/>
                <a:gd name="connsiteY4" fmla="*/ 2981325 h 2981325"/>
                <a:gd name="connsiteX5" fmla="*/ 1522081 w 1998331"/>
                <a:gd name="connsiteY5" fmla="*/ 2962275 h 2981325"/>
                <a:gd name="connsiteX6" fmla="*/ 1550656 w 1998331"/>
                <a:gd name="connsiteY6" fmla="*/ 2085975 h 2981325"/>
                <a:gd name="connsiteX7" fmla="*/ 471590 w 1998331"/>
                <a:gd name="connsiteY7" fmla="*/ 1452734 h 2981325"/>
                <a:gd name="connsiteX8" fmla="*/ 666886 w 1998331"/>
                <a:gd name="connsiteY8" fmla="*/ 468644 h 2981325"/>
                <a:gd name="connsiteX9" fmla="*/ 302196 w 1998331"/>
                <a:gd name="connsiteY9" fmla="*/ 657911 h 2981325"/>
                <a:gd name="connsiteX10" fmla="*/ 0 w 1998331"/>
                <a:gd name="connsiteY10" fmla="*/ 395733 h 2981325"/>
                <a:gd name="connsiteX11" fmla="*/ 788656 w 1998331"/>
                <a:gd name="connsiteY11" fmla="*/ 0 h 2981325"/>
                <a:gd name="connsiteX0" fmla="*/ 788656 w 1998331"/>
                <a:gd name="connsiteY0" fmla="*/ 0 h 2981325"/>
                <a:gd name="connsiteX1" fmla="*/ 1341106 w 1998331"/>
                <a:gd name="connsiteY1" fmla="*/ 333375 h 2981325"/>
                <a:gd name="connsiteX2" fmla="*/ 1169656 w 1998331"/>
                <a:gd name="connsiteY2" fmla="*/ 1400175 h 2981325"/>
                <a:gd name="connsiteX3" fmla="*/ 1998331 w 1998331"/>
                <a:gd name="connsiteY3" fmla="*/ 1771650 h 2981325"/>
                <a:gd name="connsiteX4" fmla="*/ 1960231 w 1998331"/>
                <a:gd name="connsiteY4" fmla="*/ 2981325 h 2981325"/>
                <a:gd name="connsiteX5" fmla="*/ 1522081 w 1998331"/>
                <a:gd name="connsiteY5" fmla="*/ 2962275 h 2981325"/>
                <a:gd name="connsiteX6" fmla="*/ 1550656 w 1998331"/>
                <a:gd name="connsiteY6" fmla="*/ 2085975 h 2981325"/>
                <a:gd name="connsiteX7" fmla="*/ 471590 w 1998331"/>
                <a:gd name="connsiteY7" fmla="*/ 1452734 h 2981325"/>
                <a:gd name="connsiteX8" fmla="*/ 643862 w 1998331"/>
                <a:gd name="connsiteY8" fmla="*/ 481801 h 2981325"/>
                <a:gd name="connsiteX9" fmla="*/ 302196 w 1998331"/>
                <a:gd name="connsiteY9" fmla="*/ 657911 h 2981325"/>
                <a:gd name="connsiteX10" fmla="*/ 0 w 1998331"/>
                <a:gd name="connsiteY10" fmla="*/ 395733 h 2981325"/>
                <a:gd name="connsiteX11" fmla="*/ 788656 w 1998331"/>
                <a:gd name="connsiteY11" fmla="*/ 0 h 2981325"/>
                <a:gd name="connsiteX0" fmla="*/ 788656 w 1998331"/>
                <a:gd name="connsiteY0" fmla="*/ 0 h 2981325"/>
                <a:gd name="connsiteX1" fmla="*/ 1341106 w 1998331"/>
                <a:gd name="connsiteY1" fmla="*/ 333375 h 2981325"/>
                <a:gd name="connsiteX2" fmla="*/ 1169656 w 1998331"/>
                <a:gd name="connsiteY2" fmla="*/ 1400175 h 2981325"/>
                <a:gd name="connsiteX3" fmla="*/ 1998331 w 1998331"/>
                <a:gd name="connsiteY3" fmla="*/ 1771650 h 2981325"/>
                <a:gd name="connsiteX4" fmla="*/ 1960231 w 1998331"/>
                <a:gd name="connsiteY4" fmla="*/ 2981325 h 2981325"/>
                <a:gd name="connsiteX5" fmla="*/ 1522081 w 1998331"/>
                <a:gd name="connsiteY5" fmla="*/ 2962275 h 2981325"/>
                <a:gd name="connsiteX6" fmla="*/ 1550656 w 1998331"/>
                <a:gd name="connsiteY6" fmla="*/ 2085975 h 2981325"/>
                <a:gd name="connsiteX7" fmla="*/ 494614 w 1998331"/>
                <a:gd name="connsiteY7" fmla="*/ 1459312 h 2981325"/>
                <a:gd name="connsiteX8" fmla="*/ 643862 w 1998331"/>
                <a:gd name="connsiteY8" fmla="*/ 481801 h 2981325"/>
                <a:gd name="connsiteX9" fmla="*/ 302196 w 1998331"/>
                <a:gd name="connsiteY9" fmla="*/ 657911 h 2981325"/>
                <a:gd name="connsiteX10" fmla="*/ 0 w 1998331"/>
                <a:gd name="connsiteY10" fmla="*/ 395733 h 2981325"/>
                <a:gd name="connsiteX11" fmla="*/ 788656 w 1998331"/>
                <a:gd name="connsiteY11" fmla="*/ 0 h 2981325"/>
                <a:gd name="connsiteX0" fmla="*/ 788656 w 1998331"/>
                <a:gd name="connsiteY0" fmla="*/ 0 h 2981325"/>
                <a:gd name="connsiteX1" fmla="*/ 1341106 w 1998331"/>
                <a:gd name="connsiteY1" fmla="*/ 333375 h 2981325"/>
                <a:gd name="connsiteX2" fmla="*/ 1169656 w 1998331"/>
                <a:gd name="connsiteY2" fmla="*/ 1400175 h 2981325"/>
                <a:gd name="connsiteX3" fmla="*/ 1998331 w 1998331"/>
                <a:gd name="connsiteY3" fmla="*/ 1771650 h 2981325"/>
                <a:gd name="connsiteX4" fmla="*/ 1960231 w 1998331"/>
                <a:gd name="connsiteY4" fmla="*/ 2981325 h 2981325"/>
                <a:gd name="connsiteX5" fmla="*/ 1522081 w 1998331"/>
                <a:gd name="connsiteY5" fmla="*/ 2962275 h 2981325"/>
                <a:gd name="connsiteX6" fmla="*/ 1583548 w 1998331"/>
                <a:gd name="connsiteY6" fmla="*/ 1990588 h 2981325"/>
                <a:gd name="connsiteX7" fmla="*/ 494614 w 1998331"/>
                <a:gd name="connsiteY7" fmla="*/ 1459312 h 2981325"/>
                <a:gd name="connsiteX8" fmla="*/ 643862 w 1998331"/>
                <a:gd name="connsiteY8" fmla="*/ 481801 h 2981325"/>
                <a:gd name="connsiteX9" fmla="*/ 302196 w 1998331"/>
                <a:gd name="connsiteY9" fmla="*/ 657911 h 2981325"/>
                <a:gd name="connsiteX10" fmla="*/ 0 w 1998331"/>
                <a:gd name="connsiteY10" fmla="*/ 395733 h 2981325"/>
                <a:gd name="connsiteX11" fmla="*/ 788656 w 1998331"/>
                <a:gd name="connsiteY11" fmla="*/ 0 h 2981325"/>
                <a:gd name="connsiteX0" fmla="*/ 788656 w 1998331"/>
                <a:gd name="connsiteY0" fmla="*/ 0 h 2981325"/>
                <a:gd name="connsiteX1" fmla="*/ 1341106 w 1998331"/>
                <a:gd name="connsiteY1" fmla="*/ 333375 h 2981325"/>
                <a:gd name="connsiteX2" fmla="*/ 1169656 w 1998331"/>
                <a:gd name="connsiteY2" fmla="*/ 1400175 h 2981325"/>
                <a:gd name="connsiteX3" fmla="*/ 1998331 w 1998331"/>
                <a:gd name="connsiteY3" fmla="*/ 1771650 h 2981325"/>
                <a:gd name="connsiteX4" fmla="*/ 1960231 w 1998331"/>
                <a:gd name="connsiteY4" fmla="*/ 2981325 h 2981325"/>
                <a:gd name="connsiteX5" fmla="*/ 1522081 w 1998331"/>
                <a:gd name="connsiteY5" fmla="*/ 2962275 h 2981325"/>
                <a:gd name="connsiteX6" fmla="*/ 1560524 w 1998331"/>
                <a:gd name="connsiteY6" fmla="*/ 2030058 h 2981325"/>
                <a:gd name="connsiteX7" fmla="*/ 494614 w 1998331"/>
                <a:gd name="connsiteY7" fmla="*/ 1459312 h 2981325"/>
                <a:gd name="connsiteX8" fmla="*/ 643862 w 1998331"/>
                <a:gd name="connsiteY8" fmla="*/ 481801 h 2981325"/>
                <a:gd name="connsiteX9" fmla="*/ 302196 w 1998331"/>
                <a:gd name="connsiteY9" fmla="*/ 657911 h 2981325"/>
                <a:gd name="connsiteX10" fmla="*/ 0 w 1998331"/>
                <a:gd name="connsiteY10" fmla="*/ 395733 h 2981325"/>
                <a:gd name="connsiteX11" fmla="*/ 788656 w 1998331"/>
                <a:gd name="connsiteY11" fmla="*/ 0 h 2981325"/>
                <a:gd name="connsiteX0" fmla="*/ 788656 w 1998331"/>
                <a:gd name="connsiteY0" fmla="*/ 0 h 2981325"/>
                <a:gd name="connsiteX1" fmla="*/ 1341106 w 1998331"/>
                <a:gd name="connsiteY1" fmla="*/ 333375 h 2981325"/>
                <a:gd name="connsiteX2" fmla="*/ 1169656 w 1998331"/>
                <a:gd name="connsiteY2" fmla="*/ 1400175 h 2981325"/>
                <a:gd name="connsiteX3" fmla="*/ 1998331 w 1998331"/>
                <a:gd name="connsiteY3" fmla="*/ 1771650 h 2981325"/>
                <a:gd name="connsiteX4" fmla="*/ 1960231 w 1998331"/>
                <a:gd name="connsiteY4" fmla="*/ 2981325 h 2981325"/>
                <a:gd name="connsiteX5" fmla="*/ 1522081 w 1998331"/>
                <a:gd name="connsiteY5" fmla="*/ 2962275 h 2981325"/>
                <a:gd name="connsiteX6" fmla="*/ 1560524 w 1998331"/>
                <a:gd name="connsiteY6" fmla="*/ 2030058 h 2981325"/>
                <a:gd name="connsiteX7" fmla="*/ 494614 w 1998331"/>
                <a:gd name="connsiteY7" fmla="*/ 1459312 h 2981325"/>
                <a:gd name="connsiteX8" fmla="*/ 643862 w 1998331"/>
                <a:gd name="connsiteY8" fmla="*/ 481801 h 2981325"/>
                <a:gd name="connsiteX9" fmla="*/ 302196 w 1998331"/>
                <a:gd name="connsiteY9" fmla="*/ 657911 h 2981325"/>
                <a:gd name="connsiteX10" fmla="*/ 0 w 1998331"/>
                <a:gd name="connsiteY10" fmla="*/ 395733 h 2981325"/>
                <a:gd name="connsiteX11" fmla="*/ 788656 w 1998331"/>
                <a:gd name="connsiteY11" fmla="*/ 0 h 2981325"/>
                <a:gd name="connsiteX0" fmla="*/ 788656 w 1998331"/>
                <a:gd name="connsiteY0" fmla="*/ 0 h 2981325"/>
                <a:gd name="connsiteX1" fmla="*/ 1341106 w 1998331"/>
                <a:gd name="connsiteY1" fmla="*/ 333375 h 2981325"/>
                <a:gd name="connsiteX2" fmla="*/ 1169656 w 1998331"/>
                <a:gd name="connsiteY2" fmla="*/ 1400175 h 2981325"/>
                <a:gd name="connsiteX3" fmla="*/ 1998331 w 1998331"/>
                <a:gd name="connsiteY3" fmla="*/ 1771650 h 2981325"/>
                <a:gd name="connsiteX4" fmla="*/ 1960231 w 1998331"/>
                <a:gd name="connsiteY4" fmla="*/ 2981325 h 2981325"/>
                <a:gd name="connsiteX5" fmla="*/ 1522081 w 1998331"/>
                <a:gd name="connsiteY5" fmla="*/ 2962275 h 2981325"/>
                <a:gd name="connsiteX6" fmla="*/ 1560524 w 1998331"/>
                <a:gd name="connsiteY6" fmla="*/ 2030058 h 2981325"/>
                <a:gd name="connsiteX7" fmla="*/ 494614 w 1998331"/>
                <a:gd name="connsiteY7" fmla="*/ 1459312 h 2981325"/>
                <a:gd name="connsiteX8" fmla="*/ 643862 w 1998331"/>
                <a:gd name="connsiteY8" fmla="*/ 481801 h 2981325"/>
                <a:gd name="connsiteX9" fmla="*/ 302196 w 1998331"/>
                <a:gd name="connsiteY9" fmla="*/ 657911 h 2981325"/>
                <a:gd name="connsiteX10" fmla="*/ 0 w 1998331"/>
                <a:gd name="connsiteY10" fmla="*/ 395733 h 2981325"/>
                <a:gd name="connsiteX11" fmla="*/ 788656 w 1998331"/>
                <a:gd name="connsiteY11" fmla="*/ 0 h 2981325"/>
                <a:gd name="connsiteX0" fmla="*/ 788656 w 1998331"/>
                <a:gd name="connsiteY0" fmla="*/ 0 h 2981325"/>
                <a:gd name="connsiteX1" fmla="*/ 1341106 w 1998331"/>
                <a:gd name="connsiteY1" fmla="*/ 333375 h 2981325"/>
                <a:gd name="connsiteX2" fmla="*/ 1169656 w 1998331"/>
                <a:gd name="connsiteY2" fmla="*/ 1400175 h 2981325"/>
                <a:gd name="connsiteX3" fmla="*/ 1998331 w 1998331"/>
                <a:gd name="connsiteY3" fmla="*/ 1771650 h 2981325"/>
                <a:gd name="connsiteX4" fmla="*/ 1960231 w 1998331"/>
                <a:gd name="connsiteY4" fmla="*/ 2981325 h 2981325"/>
                <a:gd name="connsiteX5" fmla="*/ 1522081 w 1998331"/>
                <a:gd name="connsiteY5" fmla="*/ 2962275 h 2981325"/>
                <a:gd name="connsiteX6" fmla="*/ 1560524 w 1998331"/>
                <a:gd name="connsiteY6" fmla="*/ 2030058 h 2981325"/>
                <a:gd name="connsiteX7" fmla="*/ 494614 w 1998331"/>
                <a:gd name="connsiteY7" fmla="*/ 1459312 h 2981325"/>
                <a:gd name="connsiteX8" fmla="*/ 643862 w 1998331"/>
                <a:gd name="connsiteY8" fmla="*/ 481801 h 2981325"/>
                <a:gd name="connsiteX9" fmla="*/ 302196 w 1998331"/>
                <a:gd name="connsiteY9" fmla="*/ 657911 h 2981325"/>
                <a:gd name="connsiteX10" fmla="*/ 0 w 1998331"/>
                <a:gd name="connsiteY10" fmla="*/ 395733 h 2981325"/>
                <a:gd name="connsiteX11" fmla="*/ 788656 w 1998331"/>
                <a:gd name="connsiteY11" fmla="*/ 0 h 2981325"/>
                <a:gd name="connsiteX0" fmla="*/ 788656 w 1998331"/>
                <a:gd name="connsiteY0" fmla="*/ 0 h 2981325"/>
                <a:gd name="connsiteX1" fmla="*/ 1341106 w 1998331"/>
                <a:gd name="connsiteY1" fmla="*/ 333375 h 2981325"/>
                <a:gd name="connsiteX2" fmla="*/ 1117028 w 1998331"/>
                <a:gd name="connsiteY2" fmla="*/ 1406753 h 2981325"/>
                <a:gd name="connsiteX3" fmla="*/ 1998331 w 1998331"/>
                <a:gd name="connsiteY3" fmla="*/ 1771650 h 2981325"/>
                <a:gd name="connsiteX4" fmla="*/ 1960231 w 1998331"/>
                <a:gd name="connsiteY4" fmla="*/ 2981325 h 2981325"/>
                <a:gd name="connsiteX5" fmla="*/ 1522081 w 1998331"/>
                <a:gd name="connsiteY5" fmla="*/ 2962275 h 2981325"/>
                <a:gd name="connsiteX6" fmla="*/ 1560524 w 1998331"/>
                <a:gd name="connsiteY6" fmla="*/ 2030058 h 2981325"/>
                <a:gd name="connsiteX7" fmla="*/ 494614 w 1998331"/>
                <a:gd name="connsiteY7" fmla="*/ 1459312 h 2981325"/>
                <a:gd name="connsiteX8" fmla="*/ 643862 w 1998331"/>
                <a:gd name="connsiteY8" fmla="*/ 481801 h 2981325"/>
                <a:gd name="connsiteX9" fmla="*/ 302196 w 1998331"/>
                <a:gd name="connsiteY9" fmla="*/ 657911 h 2981325"/>
                <a:gd name="connsiteX10" fmla="*/ 0 w 1998331"/>
                <a:gd name="connsiteY10" fmla="*/ 395733 h 2981325"/>
                <a:gd name="connsiteX11" fmla="*/ 788656 w 1998331"/>
                <a:gd name="connsiteY11" fmla="*/ 0 h 2981325"/>
                <a:gd name="connsiteX0" fmla="*/ 788656 w 1998331"/>
                <a:gd name="connsiteY0" fmla="*/ 0 h 2981325"/>
                <a:gd name="connsiteX1" fmla="*/ 1341106 w 1998331"/>
                <a:gd name="connsiteY1" fmla="*/ 333375 h 2981325"/>
                <a:gd name="connsiteX2" fmla="*/ 1090714 w 1998331"/>
                <a:gd name="connsiteY2" fmla="*/ 1423199 h 2981325"/>
                <a:gd name="connsiteX3" fmla="*/ 1998331 w 1998331"/>
                <a:gd name="connsiteY3" fmla="*/ 1771650 h 2981325"/>
                <a:gd name="connsiteX4" fmla="*/ 1960231 w 1998331"/>
                <a:gd name="connsiteY4" fmla="*/ 2981325 h 2981325"/>
                <a:gd name="connsiteX5" fmla="*/ 1522081 w 1998331"/>
                <a:gd name="connsiteY5" fmla="*/ 2962275 h 2981325"/>
                <a:gd name="connsiteX6" fmla="*/ 1560524 w 1998331"/>
                <a:gd name="connsiteY6" fmla="*/ 2030058 h 2981325"/>
                <a:gd name="connsiteX7" fmla="*/ 494614 w 1998331"/>
                <a:gd name="connsiteY7" fmla="*/ 1459312 h 2981325"/>
                <a:gd name="connsiteX8" fmla="*/ 643862 w 1998331"/>
                <a:gd name="connsiteY8" fmla="*/ 481801 h 2981325"/>
                <a:gd name="connsiteX9" fmla="*/ 302196 w 1998331"/>
                <a:gd name="connsiteY9" fmla="*/ 657911 h 2981325"/>
                <a:gd name="connsiteX10" fmla="*/ 0 w 1998331"/>
                <a:gd name="connsiteY10" fmla="*/ 395733 h 2981325"/>
                <a:gd name="connsiteX11" fmla="*/ 788656 w 1998331"/>
                <a:gd name="connsiteY11" fmla="*/ 0 h 2981325"/>
                <a:gd name="connsiteX0" fmla="*/ 788656 w 1998331"/>
                <a:gd name="connsiteY0" fmla="*/ 0 h 2981325"/>
                <a:gd name="connsiteX1" fmla="*/ 1341106 w 1998331"/>
                <a:gd name="connsiteY1" fmla="*/ 333375 h 2981325"/>
                <a:gd name="connsiteX2" fmla="*/ 1130185 w 1998331"/>
                <a:gd name="connsiteY2" fmla="*/ 1396885 h 2981325"/>
                <a:gd name="connsiteX3" fmla="*/ 1998331 w 1998331"/>
                <a:gd name="connsiteY3" fmla="*/ 1771650 h 2981325"/>
                <a:gd name="connsiteX4" fmla="*/ 1960231 w 1998331"/>
                <a:gd name="connsiteY4" fmla="*/ 2981325 h 2981325"/>
                <a:gd name="connsiteX5" fmla="*/ 1522081 w 1998331"/>
                <a:gd name="connsiteY5" fmla="*/ 2962275 h 2981325"/>
                <a:gd name="connsiteX6" fmla="*/ 1560524 w 1998331"/>
                <a:gd name="connsiteY6" fmla="*/ 2030058 h 2981325"/>
                <a:gd name="connsiteX7" fmla="*/ 494614 w 1998331"/>
                <a:gd name="connsiteY7" fmla="*/ 1459312 h 2981325"/>
                <a:gd name="connsiteX8" fmla="*/ 643862 w 1998331"/>
                <a:gd name="connsiteY8" fmla="*/ 481801 h 2981325"/>
                <a:gd name="connsiteX9" fmla="*/ 302196 w 1998331"/>
                <a:gd name="connsiteY9" fmla="*/ 657911 h 2981325"/>
                <a:gd name="connsiteX10" fmla="*/ 0 w 1998331"/>
                <a:gd name="connsiteY10" fmla="*/ 395733 h 2981325"/>
                <a:gd name="connsiteX11" fmla="*/ 788656 w 1998331"/>
                <a:gd name="connsiteY11" fmla="*/ 0 h 2981325"/>
                <a:gd name="connsiteX0" fmla="*/ 788656 w 1998331"/>
                <a:gd name="connsiteY0" fmla="*/ 0 h 2981325"/>
                <a:gd name="connsiteX1" fmla="*/ 1341106 w 1998331"/>
                <a:gd name="connsiteY1" fmla="*/ 333375 h 2981325"/>
                <a:gd name="connsiteX2" fmla="*/ 1130185 w 1998331"/>
                <a:gd name="connsiteY2" fmla="*/ 1396885 h 2981325"/>
                <a:gd name="connsiteX3" fmla="*/ 1998331 w 1998331"/>
                <a:gd name="connsiteY3" fmla="*/ 1771650 h 2981325"/>
                <a:gd name="connsiteX4" fmla="*/ 1960231 w 1998331"/>
                <a:gd name="connsiteY4" fmla="*/ 2981325 h 2981325"/>
                <a:gd name="connsiteX5" fmla="*/ 1522081 w 1998331"/>
                <a:gd name="connsiteY5" fmla="*/ 2962275 h 2981325"/>
                <a:gd name="connsiteX6" fmla="*/ 1560524 w 1998331"/>
                <a:gd name="connsiteY6" fmla="*/ 2030058 h 2981325"/>
                <a:gd name="connsiteX7" fmla="*/ 494614 w 1998331"/>
                <a:gd name="connsiteY7" fmla="*/ 1459312 h 2981325"/>
                <a:gd name="connsiteX8" fmla="*/ 643862 w 1998331"/>
                <a:gd name="connsiteY8" fmla="*/ 481801 h 2981325"/>
                <a:gd name="connsiteX9" fmla="*/ 302196 w 1998331"/>
                <a:gd name="connsiteY9" fmla="*/ 657911 h 2981325"/>
                <a:gd name="connsiteX10" fmla="*/ 0 w 1998331"/>
                <a:gd name="connsiteY10" fmla="*/ 395733 h 2981325"/>
                <a:gd name="connsiteX11" fmla="*/ 788656 w 1998331"/>
                <a:gd name="connsiteY11" fmla="*/ 0 h 2981325"/>
                <a:gd name="connsiteX0" fmla="*/ 788656 w 1960231"/>
                <a:gd name="connsiteY0" fmla="*/ 0 h 2981325"/>
                <a:gd name="connsiteX1" fmla="*/ 1341106 w 1960231"/>
                <a:gd name="connsiteY1" fmla="*/ 333375 h 2981325"/>
                <a:gd name="connsiteX2" fmla="*/ 1130185 w 1960231"/>
                <a:gd name="connsiteY2" fmla="*/ 1396885 h 2981325"/>
                <a:gd name="connsiteX3" fmla="*/ 1906233 w 1960231"/>
                <a:gd name="connsiteY3" fmla="*/ 1669684 h 2981325"/>
                <a:gd name="connsiteX4" fmla="*/ 1960231 w 1960231"/>
                <a:gd name="connsiteY4" fmla="*/ 2981325 h 2981325"/>
                <a:gd name="connsiteX5" fmla="*/ 1522081 w 1960231"/>
                <a:gd name="connsiteY5" fmla="*/ 2962275 h 2981325"/>
                <a:gd name="connsiteX6" fmla="*/ 1560524 w 1960231"/>
                <a:gd name="connsiteY6" fmla="*/ 2030058 h 2981325"/>
                <a:gd name="connsiteX7" fmla="*/ 494614 w 1960231"/>
                <a:gd name="connsiteY7" fmla="*/ 1459312 h 2981325"/>
                <a:gd name="connsiteX8" fmla="*/ 643862 w 1960231"/>
                <a:gd name="connsiteY8" fmla="*/ 481801 h 2981325"/>
                <a:gd name="connsiteX9" fmla="*/ 302196 w 1960231"/>
                <a:gd name="connsiteY9" fmla="*/ 657911 h 2981325"/>
                <a:gd name="connsiteX10" fmla="*/ 0 w 1960231"/>
                <a:gd name="connsiteY10" fmla="*/ 395733 h 2981325"/>
                <a:gd name="connsiteX11" fmla="*/ 788656 w 1960231"/>
                <a:gd name="connsiteY11" fmla="*/ 0 h 2981325"/>
                <a:gd name="connsiteX0" fmla="*/ 788656 w 1950363"/>
                <a:gd name="connsiteY0" fmla="*/ 0 h 2962275"/>
                <a:gd name="connsiteX1" fmla="*/ 1341106 w 1950363"/>
                <a:gd name="connsiteY1" fmla="*/ 333375 h 2962275"/>
                <a:gd name="connsiteX2" fmla="*/ 1130185 w 1950363"/>
                <a:gd name="connsiteY2" fmla="*/ 1396885 h 2962275"/>
                <a:gd name="connsiteX3" fmla="*/ 1906233 w 1950363"/>
                <a:gd name="connsiteY3" fmla="*/ 1669684 h 2962275"/>
                <a:gd name="connsiteX4" fmla="*/ 1950363 w 1950363"/>
                <a:gd name="connsiteY4" fmla="*/ 2928698 h 2962275"/>
                <a:gd name="connsiteX5" fmla="*/ 1522081 w 1950363"/>
                <a:gd name="connsiteY5" fmla="*/ 2962275 h 2962275"/>
                <a:gd name="connsiteX6" fmla="*/ 1560524 w 1950363"/>
                <a:gd name="connsiteY6" fmla="*/ 2030058 h 2962275"/>
                <a:gd name="connsiteX7" fmla="*/ 494614 w 1950363"/>
                <a:gd name="connsiteY7" fmla="*/ 1459312 h 2962275"/>
                <a:gd name="connsiteX8" fmla="*/ 643862 w 1950363"/>
                <a:gd name="connsiteY8" fmla="*/ 481801 h 2962275"/>
                <a:gd name="connsiteX9" fmla="*/ 302196 w 1950363"/>
                <a:gd name="connsiteY9" fmla="*/ 657911 h 2962275"/>
                <a:gd name="connsiteX10" fmla="*/ 0 w 1950363"/>
                <a:gd name="connsiteY10" fmla="*/ 395733 h 2962275"/>
                <a:gd name="connsiteX11" fmla="*/ 788656 w 1950363"/>
                <a:gd name="connsiteY11" fmla="*/ 0 h 2962275"/>
                <a:gd name="connsiteX0" fmla="*/ 788656 w 1937206"/>
                <a:gd name="connsiteY0" fmla="*/ 0 h 2962275"/>
                <a:gd name="connsiteX1" fmla="*/ 1341106 w 1937206"/>
                <a:gd name="connsiteY1" fmla="*/ 333375 h 2962275"/>
                <a:gd name="connsiteX2" fmla="*/ 1130185 w 1937206"/>
                <a:gd name="connsiteY2" fmla="*/ 1396885 h 2962275"/>
                <a:gd name="connsiteX3" fmla="*/ 1906233 w 1937206"/>
                <a:gd name="connsiteY3" fmla="*/ 1669684 h 2962275"/>
                <a:gd name="connsiteX4" fmla="*/ 1937206 w 1937206"/>
                <a:gd name="connsiteY4" fmla="*/ 2928698 h 2962275"/>
                <a:gd name="connsiteX5" fmla="*/ 1522081 w 1937206"/>
                <a:gd name="connsiteY5" fmla="*/ 2962275 h 2962275"/>
                <a:gd name="connsiteX6" fmla="*/ 1560524 w 1937206"/>
                <a:gd name="connsiteY6" fmla="*/ 2030058 h 2962275"/>
                <a:gd name="connsiteX7" fmla="*/ 494614 w 1937206"/>
                <a:gd name="connsiteY7" fmla="*/ 1459312 h 2962275"/>
                <a:gd name="connsiteX8" fmla="*/ 643862 w 1937206"/>
                <a:gd name="connsiteY8" fmla="*/ 481801 h 2962275"/>
                <a:gd name="connsiteX9" fmla="*/ 302196 w 1937206"/>
                <a:gd name="connsiteY9" fmla="*/ 657911 h 2962275"/>
                <a:gd name="connsiteX10" fmla="*/ 0 w 1937206"/>
                <a:gd name="connsiteY10" fmla="*/ 395733 h 2962275"/>
                <a:gd name="connsiteX11" fmla="*/ 788656 w 1937206"/>
                <a:gd name="connsiteY11" fmla="*/ 0 h 2962275"/>
                <a:gd name="connsiteX0" fmla="*/ 788656 w 1994509"/>
                <a:gd name="connsiteY0" fmla="*/ 0 h 2962275"/>
                <a:gd name="connsiteX1" fmla="*/ 1341106 w 1994509"/>
                <a:gd name="connsiteY1" fmla="*/ 333375 h 2962275"/>
                <a:gd name="connsiteX2" fmla="*/ 1130185 w 1994509"/>
                <a:gd name="connsiteY2" fmla="*/ 1396885 h 2962275"/>
                <a:gd name="connsiteX3" fmla="*/ 1906233 w 1994509"/>
                <a:gd name="connsiteY3" fmla="*/ 1669684 h 2962275"/>
                <a:gd name="connsiteX4" fmla="*/ 1937206 w 1994509"/>
                <a:gd name="connsiteY4" fmla="*/ 2928698 h 2962275"/>
                <a:gd name="connsiteX5" fmla="*/ 1522081 w 1994509"/>
                <a:gd name="connsiteY5" fmla="*/ 2962275 h 2962275"/>
                <a:gd name="connsiteX6" fmla="*/ 1560524 w 1994509"/>
                <a:gd name="connsiteY6" fmla="*/ 2030058 h 2962275"/>
                <a:gd name="connsiteX7" fmla="*/ 494614 w 1994509"/>
                <a:gd name="connsiteY7" fmla="*/ 1459312 h 2962275"/>
                <a:gd name="connsiteX8" fmla="*/ 643862 w 1994509"/>
                <a:gd name="connsiteY8" fmla="*/ 481801 h 2962275"/>
                <a:gd name="connsiteX9" fmla="*/ 302196 w 1994509"/>
                <a:gd name="connsiteY9" fmla="*/ 657911 h 2962275"/>
                <a:gd name="connsiteX10" fmla="*/ 0 w 1994509"/>
                <a:gd name="connsiteY10" fmla="*/ 395733 h 2962275"/>
                <a:gd name="connsiteX11" fmla="*/ 788656 w 1994509"/>
                <a:gd name="connsiteY11" fmla="*/ 0 h 2962275"/>
                <a:gd name="connsiteX0" fmla="*/ 788656 w 2013417"/>
                <a:gd name="connsiteY0" fmla="*/ 0 h 2962275"/>
                <a:gd name="connsiteX1" fmla="*/ 1341106 w 2013417"/>
                <a:gd name="connsiteY1" fmla="*/ 333375 h 2962275"/>
                <a:gd name="connsiteX2" fmla="*/ 1130185 w 2013417"/>
                <a:gd name="connsiteY2" fmla="*/ 1396885 h 2962275"/>
                <a:gd name="connsiteX3" fmla="*/ 1906233 w 2013417"/>
                <a:gd name="connsiteY3" fmla="*/ 1669684 h 2962275"/>
                <a:gd name="connsiteX4" fmla="*/ 1937206 w 2013417"/>
                <a:gd name="connsiteY4" fmla="*/ 2928698 h 2962275"/>
                <a:gd name="connsiteX5" fmla="*/ 1522081 w 2013417"/>
                <a:gd name="connsiteY5" fmla="*/ 2962275 h 2962275"/>
                <a:gd name="connsiteX6" fmla="*/ 1560524 w 2013417"/>
                <a:gd name="connsiteY6" fmla="*/ 2030058 h 2962275"/>
                <a:gd name="connsiteX7" fmla="*/ 494614 w 2013417"/>
                <a:gd name="connsiteY7" fmla="*/ 1459312 h 2962275"/>
                <a:gd name="connsiteX8" fmla="*/ 643862 w 2013417"/>
                <a:gd name="connsiteY8" fmla="*/ 481801 h 2962275"/>
                <a:gd name="connsiteX9" fmla="*/ 302196 w 2013417"/>
                <a:gd name="connsiteY9" fmla="*/ 657911 h 2962275"/>
                <a:gd name="connsiteX10" fmla="*/ 0 w 2013417"/>
                <a:gd name="connsiteY10" fmla="*/ 395733 h 2962275"/>
                <a:gd name="connsiteX11" fmla="*/ 788656 w 2013417"/>
                <a:gd name="connsiteY11" fmla="*/ 0 h 2962275"/>
                <a:gd name="connsiteX0" fmla="*/ 788656 w 2028526"/>
                <a:gd name="connsiteY0" fmla="*/ 0 h 2962275"/>
                <a:gd name="connsiteX1" fmla="*/ 1341106 w 2028526"/>
                <a:gd name="connsiteY1" fmla="*/ 333375 h 2962275"/>
                <a:gd name="connsiteX2" fmla="*/ 1130185 w 2028526"/>
                <a:gd name="connsiteY2" fmla="*/ 1396885 h 2962275"/>
                <a:gd name="connsiteX3" fmla="*/ 1906233 w 2028526"/>
                <a:gd name="connsiteY3" fmla="*/ 1669684 h 2962275"/>
                <a:gd name="connsiteX4" fmla="*/ 1937206 w 2028526"/>
                <a:gd name="connsiteY4" fmla="*/ 2928698 h 2962275"/>
                <a:gd name="connsiteX5" fmla="*/ 1522081 w 2028526"/>
                <a:gd name="connsiteY5" fmla="*/ 2962275 h 2962275"/>
                <a:gd name="connsiteX6" fmla="*/ 1560524 w 2028526"/>
                <a:gd name="connsiteY6" fmla="*/ 2030058 h 2962275"/>
                <a:gd name="connsiteX7" fmla="*/ 494614 w 2028526"/>
                <a:gd name="connsiteY7" fmla="*/ 1459312 h 2962275"/>
                <a:gd name="connsiteX8" fmla="*/ 643862 w 2028526"/>
                <a:gd name="connsiteY8" fmla="*/ 481801 h 2962275"/>
                <a:gd name="connsiteX9" fmla="*/ 302196 w 2028526"/>
                <a:gd name="connsiteY9" fmla="*/ 657911 h 2962275"/>
                <a:gd name="connsiteX10" fmla="*/ 0 w 2028526"/>
                <a:gd name="connsiteY10" fmla="*/ 395733 h 2962275"/>
                <a:gd name="connsiteX11" fmla="*/ 788656 w 2028526"/>
                <a:gd name="connsiteY11" fmla="*/ 0 h 2962275"/>
                <a:gd name="connsiteX0" fmla="*/ 788656 w 2048244"/>
                <a:gd name="connsiteY0" fmla="*/ 0 h 2962275"/>
                <a:gd name="connsiteX1" fmla="*/ 1341106 w 2048244"/>
                <a:gd name="connsiteY1" fmla="*/ 333375 h 2962275"/>
                <a:gd name="connsiteX2" fmla="*/ 1130185 w 2048244"/>
                <a:gd name="connsiteY2" fmla="*/ 1396885 h 2962275"/>
                <a:gd name="connsiteX3" fmla="*/ 1935836 w 2048244"/>
                <a:gd name="connsiteY3" fmla="*/ 1679551 h 2962275"/>
                <a:gd name="connsiteX4" fmla="*/ 1937206 w 2048244"/>
                <a:gd name="connsiteY4" fmla="*/ 2928698 h 2962275"/>
                <a:gd name="connsiteX5" fmla="*/ 1522081 w 2048244"/>
                <a:gd name="connsiteY5" fmla="*/ 2962275 h 2962275"/>
                <a:gd name="connsiteX6" fmla="*/ 1560524 w 2048244"/>
                <a:gd name="connsiteY6" fmla="*/ 2030058 h 2962275"/>
                <a:gd name="connsiteX7" fmla="*/ 494614 w 2048244"/>
                <a:gd name="connsiteY7" fmla="*/ 1459312 h 2962275"/>
                <a:gd name="connsiteX8" fmla="*/ 643862 w 2048244"/>
                <a:gd name="connsiteY8" fmla="*/ 481801 h 2962275"/>
                <a:gd name="connsiteX9" fmla="*/ 302196 w 2048244"/>
                <a:gd name="connsiteY9" fmla="*/ 657911 h 2962275"/>
                <a:gd name="connsiteX10" fmla="*/ 0 w 2048244"/>
                <a:gd name="connsiteY10" fmla="*/ 395733 h 2962275"/>
                <a:gd name="connsiteX11" fmla="*/ 788656 w 2048244"/>
                <a:gd name="connsiteY11" fmla="*/ 0 h 2962275"/>
                <a:gd name="connsiteX0" fmla="*/ 788656 w 2020800"/>
                <a:gd name="connsiteY0" fmla="*/ 0 h 2962275"/>
                <a:gd name="connsiteX1" fmla="*/ 1341106 w 2020800"/>
                <a:gd name="connsiteY1" fmla="*/ 333375 h 2962275"/>
                <a:gd name="connsiteX2" fmla="*/ 1130185 w 2020800"/>
                <a:gd name="connsiteY2" fmla="*/ 1396885 h 2962275"/>
                <a:gd name="connsiteX3" fmla="*/ 1935836 w 2020800"/>
                <a:gd name="connsiteY3" fmla="*/ 1679551 h 2962275"/>
                <a:gd name="connsiteX4" fmla="*/ 1937206 w 2020800"/>
                <a:gd name="connsiteY4" fmla="*/ 2928698 h 2962275"/>
                <a:gd name="connsiteX5" fmla="*/ 1522081 w 2020800"/>
                <a:gd name="connsiteY5" fmla="*/ 2962275 h 2962275"/>
                <a:gd name="connsiteX6" fmla="*/ 1560524 w 2020800"/>
                <a:gd name="connsiteY6" fmla="*/ 2030058 h 2962275"/>
                <a:gd name="connsiteX7" fmla="*/ 494614 w 2020800"/>
                <a:gd name="connsiteY7" fmla="*/ 1459312 h 2962275"/>
                <a:gd name="connsiteX8" fmla="*/ 643862 w 2020800"/>
                <a:gd name="connsiteY8" fmla="*/ 481801 h 2962275"/>
                <a:gd name="connsiteX9" fmla="*/ 302196 w 2020800"/>
                <a:gd name="connsiteY9" fmla="*/ 657911 h 2962275"/>
                <a:gd name="connsiteX10" fmla="*/ 0 w 2020800"/>
                <a:gd name="connsiteY10" fmla="*/ 395733 h 2962275"/>
                <a:gd name="connsiteX11" fmla="*/ 788656 w 2020800"/>
                <a:gd name="connsiteY11" fmla="*/ 0 h 2962275"/>
                <a:gd name="connsiteX0" fmla="*/ 788656 w 1996573"/>
                <a:gd name="connsiteY0" fmla="*/ 0 h 2962275"/>
                <a:gd name="connsiteX1" fmla="*/ 1341106 w 1996573"/>
                <a:gd name="connsiteY1" fmla="*/ 333375 h 2962275"/>
                <a:gd name="connsiteX2" fmla="*/ 1130185 w 1996573"/>
                <a:gd name="connsiteY2" fmla="*/ 1396885 h 2962275"/>
                <a:gd name="connsiteX3" fmla="*/ 1935836 w 1996573"/>
                <a:gd name="connsiteY3" fmla="*/ 1679551 h 2962275"/>
                <a:gd name="connsiteX4" fmla="*/ 1937206 w 1996573"/>
                <a:gd name="connsiteY4" fmla="*/ 2928698 h 2962275"/>
                <a:gd name="connsiteX5" fmla="*/ 1522081 w 1996573"/>
                <a:gd name="connsiteY5" fmla="*/ 2962275 h 2962275"/>
                <a:gd name="connsiteX6" fmla="*/ 1560524 w 1996573"/>
                <a:gd name="connsiteY6" fmla="*/ 2030058 h 2962275"/>
                <a:gd name="connsiteX7" fmla="*/ 494614 w 1996573"/>
                <a:gd name="connsiteY7" fmla="*/ 1459312 h 2962275"/>
                <a:gd name="connsiteX8" fmla="*/ 643862 w 1996573"/>
                <a:gd name="connsiteY8" fmla="*/ 481801 h 2962275"/>
                <a:gd name="connsiteX9" fmla="*/ 302196 w 1996573"/>
                <a:gd name="connsiteY9" fmla="*/ 657911 h 2962275"/>
                <a:gd name="connsiteX10" fmla="*/ 0 w 1996573"/>
                <a:gd name="connsiteY10" fmla="*/ 395733 h 2962275"/>
                <a:gd name="connsiteX11" fmla="*/ 788656 w 1996573"/>
                <a:gd name="connsiteY11" fmla="*/ 0 h 2962275"/>
                <a:gd name="connsiteX0" fmla="*/ 788656 w 1977406"/>
                <a:gd name="connsiteY0" fmla="*/ 0 h 2962275"/>
                <a:gd name="connsiteX1" fmla="*/ 1341106 w 1977406"/>
                <a:gd name="connsiteY1" fmla="*/ 333375 h 2962275"/>
                <a:gd name="connsiteX2" fmla="*/ 1130185 w 1977406"/>
                <a:gd name="connsiteY2" fmla="*/ 1396885 h 2962275"/>
                <a:gd name="connsiteX3" fmla="*/ 1935836 w 1977406"/>
                <a:gd name="connsiteY3" fmla="*/ 1679551 h 2962275"/>
                <a:gd name="connsiteX4" fmla="*/ 1937206 w 1977406"/>
                <a:gd name="connsiteY4" fmla="*/ 2928698 h 2962275"/>
                <a:gd name="connsiteX5" fmla="*/ 1522081 w 1977406"/>
                <a:gd name="connsiteY5" fmla="*/ 2962275 h 2962275"/>
                <a:gd name="connsiteX6" fmla="*/ 1560524 w 1977406"/>
                <a:gd name="connsiteY6" fmla="*/ 2030058 h 2962275"/>
                <a:gd name="connsiteX7" fmla="*/ 494614 w 1977406"/>
                <a:gd name="connsiteY7" fmla="*/ 1459312 h 2962275"/>
                <a:gd name="connsiteX8" fmla="*/ 643862 w 1977406"/>
                <a:gd name="connsiteY8" fmla="*/ 481801 h 2962275"/>
                <a:gd name="connsiteX9" fmla="*/ 302196 w 1977406"/>
                <a:gd name="connsiteY9" fmla="*/ 657911 h 2962275"/>
                <a:gd name="connsiteX10" fmla="*/ 0 w 1977406"/>
                <a:gd name="connsiteY10" fmla="*/ 395733 h 2962275"/>
                <a:gd name="connsiteX11" fmla="*/ 788656 w 1977406"/>
                <a:gd name="connsiteY11" fmla="*/ 0 h 2962275"/>
                <a:gd name="connsiteX0" fmla="*/ 788656 w 1972313"/>
                <a:gd name="connsiteY0" fmla="*/ 0 h 2962275"/>
                <a:gd name="connsiteX1" fmla="*/ 1341106 w 1972313"/>
                <a:gd name="connsiteY1" fmla="*/ 333375 h 2962275"/>
                <a:gd name="connsiteX2" fmla="*/ 1130185 w 1972313"/>
                <a:gd name="connsiteY2" fmla="*/ 1396885 h 2962275"/>
                <a:gd name="connsiteX3" fmla="*/ 1925969 w 1972313"/>
                <a:gd name="connsiteY3" fmla="*/ 1699286 h 2962275"/>
                <a:gd name="connsiteX4" fmla="*/ 1937206 w 1972313"/>
                <a:gd name="connsiteY4" fmla="*/ 2928698 h 2962275"/>
                <a:gd name="connsiteX5" fmla="*/ 1522081 w 1972313"/>
                <a:gd name="connsiteY5" fmla="*/ 2962275 h 2962275"/>
                <a:gd name="connsiteX6" fmla="*/ 1560524 w 1972313"/>
                <a:gd name="connsiteY6" fmla="*/ 2030058 h 2962275"/>
                <a:gd name="connsiteX7" fmla="*/ 494614 w 1972313"/>
                <a:gd name="connsiteY7" fmla="*/ 1459312 h 2962275"/>
                <a:gd name="connsiteX8" fmla="*/ 643862 w 1972313"/>
                <a:gd name="connsiteY8" fmla="*/ 481801 h 2962275"/>
                <a:gd name="connsiteX9" fmla="*/ 302196 w 1972313"/>
                <a:gd name="connsiteY9" fmla="*/ 657911 h 2962275"/>
                <a:gd name="connsiteX10" fmla="*/ 0 w 1972313"/>
                <a:gd name="connsiteY10" fmla="*/ 395733 h 2962275"/>
                <a:gd name="connsiteX11" fmla="*/ 788656 w 1972313"/>
                <a:gd name="connsiteY11" fmla="*/ 0 h 2962275"/>
                <a:gd name="connsiteX0" fmla="*/ 788656 w 2000204"/>
                <a:gd name="connsiteY0" fmla="*/ 0 h 2962275"/>
                <a:gd name="connsiteX1" fmla="*/ 1341106 w 2000204"/>
                <a:gd name="connsiteY1" fmla="*/ 333375 h 2962275"/>
                <a:gd name="connsiteX2" fmla="*/ 1130185 w 2000204"/>
                <a:gd name="connsiteY2" fmla="*/ 1396885 h 2962275"/>
                <a:gd name="connsiteX3" fmla="*/ 1925969 w 2000204"/>
                <a:gd name="connsiteY3" fmla="*/ 1699286 h 2962275"/>
                <a:gd name="connsiteX4" fmla="*/ 1937206 w 2000204"/>
                <a:gd name="connsiteY4" fmla="*/ 2928698 h 2962275"/>
                <a:gd name="connsiteX5" fmla="*/ 1522081 w 2000204"/>
                <a:gd name="connsiteY5" fmla="*/ 2962275 h 2962275"/>
                <a:gd name="connsiteX6" fmla="*/ 1560524 w 2000204"/>
                <a:gd name="connsiteY6" fmla="*/ 2030058 h 2962275"/>
                <a:gd name="connsiteX7" fmla="*/ 494614 w 2000204"/>
                <a:gd name="connsiteY7" fmla="*/ 1459312 h 2962275"/>
                <a:gd name="connsiteX8" fmla="*/ 643862 w 2000204"/>
                <a:gd name="connsiteY8" fmla="*/ 481801 h 2962275"/>
                <a:gd name="connsiteX9" fmla="*/ 302196 w 2000204"/>
                <a:gd name="connsiteY9" fmla="*/ 657911 h 2962275"/>
                <a:gd name="connsiteX10" fmla="*/ 0 w 2000204"/>
                <a:gd name="connsiteY10" fmla="*/ 395733 h 2962275"/>
                <a:gd name="connsiteX11" fmla="*/ 788656 w 2000204"/>
                <a:gd name="connsiteY11" fmla="*/ 0 h 2962275"/>
                <a:gd name="connsiteX0" fmla="*/ 788656 w 1986810"/>
                <a:gd name="connsiteY0" fmla="*/ 0 h 2962275"/>
                <a:gd name="connsiteX1" fmla="*/ 1341106 w 1986810"/>
                <a:gd name="connsiteY1" fmla="*/ 333375 h 2962275"/>
                <a:gd name="connsiteX2" fmla="*/ 1130185 w 1986810"/>
                <a:gd name="connsiteY2" fmla="*/ 1396885 h 2962275"/>
                <a:gd name="connsiteX3" fmla="*/ 1925969 w 1986810"/>
                <a:gd name="connsiteY3" fmla="*/ 1699286 h 2962275"/>
                <a:gd name="connsiteX4" fmla="*/ 1937206 w 1986810"/>
                <a:gd name="connsiteY4" fmla="*/ 2928698 h 2962275"/>
                <a:gd name="connsiteX5" fmla="*/ 1522081 w 1986810"/>
                <a:gd name="connsiteY5" fmla="*/ 2962275 h 2962275"/>
                <a:gd name="connsiteX6" fmla="*/ 1560524 w 1986810"/>
                <a:gd name="connsiteY6" fmla="*/ 2030058 h 2962275"/>
                <a:gd name="connsiteX7" fmla="*/ 494614 w 1986810"/>
                <a:gd name="connsiteY7" fmla="*/ 1459312 h 2962275"/>
                <a:gd name="connsiteX8" fmla="*/ 643862 w 1986810"/>
                <a:gd name="connsiteY8" fmla="*/ 481801 h 2962275"/>
                <a:gd name="connsiteX9" fmla="*/ 302196 w 1986810"/>
                <a:gd name="connsiteY9" fmla="*/ 657911 h 2962275"/>
                <a:gd name="connsiteX10" fmla="*/ 0 w 1986810"/>
                <a:gd name="connsiteY10" fmla="*/ 395733 h 2962275"/>
                <a:gd name="connsiteX11" fmla="*/ 788656 w 1986810"/>
                <a:gd name="connsiteY11" fmla="*/ 0 h 2962275"/>
                <a:gd name="connsiteX0" fmla="*/ 788656 w 1977561"/>
                <a:gd name="connsiteY0" fmla="*/ 0 h 2962275"/>
                <a:gd name="connsiteX1" fmla="*/ 1341106 w 1977561"/>
                <a:gd name="connsiteY1" fmla="*/ 333375 h 2962275"/>
                <a:gd name="connsiteX2" fmla="*/ 1130185 w 1977561"/>
                <a:gd name="connsiteY2" fmla="*/ 1396885 h 2962275"/>
                <a:gd name="connsiteX3" fmla="*/ 1912813 w 1977561"/>
                <a:gd name="connsiteY3" fmla="*/ 1705864 h 2962275"/>
                <a:gd name="connsiteX4" fmla="*/ 1937206 w 1977561"/>
                <a:gd name="connsiteY4" fmla="*/ 2928698 h 2962275"/>
                <a:gd name="connsiteX5" fmla="*/ 1522081 w 1977561"/>
                <a:gd name="connsiteY5" fmla="*/ 2962275 h 2962275"/>
                <a:gd name="connsiteX6" fmla="*/ 1560524 w 1977561"/>
                <a:gd name="connsiteY6" fmla="*/ 2030058 h 2962275"/>
                <a:gd name="connsiteX7" fmla="*/ 494614 w 1977561"/>
                <a:gd name="connsiteY7" fmla="*/ 1459312 h 2962275"/>
                <a:gd name="connsiteX8" fmla="*/ 643862 w 1977561"/>
                <a:gd name="connsiteY8" fmla="*/ 481801 h 2962275"/>
                <a:gd name="connsiteX9" fmla="*/ 302196 w 1977561"/>
                <a:gd name="connsiteY9" fmla="*/ 657911 h 2962275"/>
                <a:gd name="connsiteX10" fmla="*/ 0 w 1977561"/>
                <a:gd name="connsiteY10" fmla="*/ 395733 h 2962275"/>
                <a:gd name="connsiteX11" fmla="*/ 788656 w 1977561"/>
                <a:gd name="connsiteY11" fmla="*/ 0 h 2962275"/>
                <a:gd name="connsiteX0" fmla="*/ 788656 w 2006555"/>
                <a:gd name="connsiteY0" fmla="*/ 0 h 2962275"/>
                <a:gd name="connsiteX1" fmla="*/ 1341106 w 2006555"/>
                <a:gd name="connsiteY1" fmla="*/ 333375 h 2962275"/>
                <a:gd name="connsiteX2" fmla="*/ 1130185 w 2006555"/>
                <a:gd name="connsiteY2" fmla="*/ 1396885 h 2962275"/>
                <a:gd name="connsiteX3" fmla="*/ 1952284 w 2006555"/>
                <a:gd name="connsiteY3" fmla="*/ 1719021 h 2962275"/>
                <a:gd name="connsiteX4" fmla="*/ 1937206 w 2006555"/>
                <a:gd name="connsiteY4" fmla="*/ 2928698 h 2962275"/>
                <a:gd name="connsiteX5" fmla="*/ 1522081 w 2006555"/>
                <a:gd name="connsiteY5" fmla="*/ 2962275 h 2962275"/>
                <a:gd name="connsiteX6" fmla="*/ 1560524 w 2006555"/>
                <a:gd name="connsiteY6" fmla="*/ 2030058 h 2962275"/>
                <a:gd name="connsiteX7" fmla="*/ 494614 w 2006555"/>
                <a:gd name="connsiteY7" fmla="*/ 1459312 h 2962275"/>
                <a:gd name="connsiteX8" fmla="*/ 643862 w 2006555"/>
                <a:gd name="connsiteY8" fmla="*/ 481801 h 2962275"/>
                <a:gd name="connsiteX9" fmla="*/ 302196 w 2006555"/>
                <a:gd name="connsiteY9" fmla="*/ 657911 h 2962275"/>
                <a:gd name="connsiteX10" fmla="*/ 0 w 2006555"/>
                <a:gd name="connsiteY10" fmla="*/ 395733 h 2962275"/>
                <a:gd name="connsiteX11" fmla="*/ 788656 w 2006555"/>
                <a:gd name="connsiteY11" fmla="*/ 0 h 2962275"/>
                <a:gd name="connsiteX0" fmla="*/ 788656 w 2009120"/>
                <a:gd name="connsiteY0" fmla="*/ 0 h 2962275"/>
                <a:gd name="connsiteX1" fmla="*/ 1341106 w 2009120"/>
                <a:gd name="connsiteY1" fmla="*/ 333375 h 2962275"/>
                <a:gd name="connsiteX2" fmla="*/ 1130185 w 2009120"/>
                <a:gd name="connsiteY2" fmla="*/ 1396885 h 2962275"/>
                <a:gd name="connsiteX3" fmla="*/ 1955573 w 2009120"/>
                <a:gd name="connsiteY3" fmla="*/ 1705864 h 2962275"/>
                <a:gd name="connsiteX4" fmla="*/ 1937206 w 2009120"/>
                <a:gd name="connsiteY4" fmla="*/ 2928698 h 2962275"/>
                <a:gd name="connsiteX5" fmla="*/ 1522081 w 2009120"/>
                <a:gd name="connsiteY5" fmla="*/ 2962275 h 2962275"/>
                <a:gd name="connsiteX6" fmla="*/ 1560524 w 2009120"/>
                <a:gd name="connsiteY6" fmla="*/ 2030058 h 2962275"/>
                <a:gd name="connsiteX7" fmla="*/ 494614 w 2009120"/>
                <a:gd name="connsiteY7" fmla="*/ 1459312 h 2962275"/>
                <a:gd name="connsiteX8" fmla="*/ 643862 w 2009120"/>
                <a:gd name="connsiteY8" fmla="*/ 481801 h 2962275"/>
                <a:gd name="connsiteX9" fmla="*/ 302196 w 2009120"/>
                <a:gd name="connsiteY9" fmla="*/ 657911 h 2962275"/>
                <a:gd name="connsiteX10" fmla="*/ 0 w 2009120"/>
                <a:gd name="connsiteY10" fmla="*/ 395733 h 2962275"/>
                <a:gd name="connsiteX11" fmla="*/ 788656 w 2009120"/>
                <a:gd name="connsiteY11" fmla="*/ 0 h 2962275"/>
                <a:gd name="connsiteX0" fmla="*/ 788656 w 2009120"/>
                <a:gd name="connsiteY0" fmla="*/ 0 h 2962275"/>
                <a:gd name="connsiteX1" fmla="*/ 1341106 w 2009120"/>
                <a:gd name="connsiteY1" fmla="*/ 333375 h 2962275"/>
                <a:gd name="connsiteX2" fmla="*/ 1130185 w 2009120"/>
                <a:gd name="connsiteY2" fmla="*/ 1396885 h 2962275"/>
                <a:gd name="connsiteX3" fmla="*/ 1955573 w 2009120"/>
                <a:gd name="connsiteY3" fmla="*/ 1705864 h 2962275"/>
                <a:gd name="connsiteX4" fmla="*/ 1937206 w 2009120"/>
                <a:gd name="connsiteY4" fmla="*/ 2928698 h 2962275"/>
                <a:gd name="connsiteX5" fmla="*/ 1522081 w 2009120"/>
                <a:gd name="connsiteY5" fmla="*/ 2962275 h 2962275"/>
                <a:gd name="connsiteX6" fmla="*/ 1560524 w 2009120"/>
                <a:gd name="connsiteY6" fmla="*/ 2030058 h 2962275"/>
                <a:gd name="connsiteX7" fmla="*/ 494614 w 2009120"/>
                <a:gd name="connsiteY7" fmla="*/ 1459312 h 2962275"/>
                <a:gd name="connsiteX8" fmla="*/ 643862 w 2009120"/>
                <a:gd name="connsiteY8" fmla="*/ 481801 h 2962275"/>
                <a:gd name="connsiteX9" fmla="*/ 302196 w 2009120"/>
                <a:gd name="connsiteY9" fmla="*/ 657911 h 2962275"/>
                <a:gd name="connsiteX10" fmla="*/ 0 w 2009120"/>
                <a:gd name="connsiteY10" fmla="*/ 395733 h 2962275"/>
                <a:gd name="connsiteX11" fmla="*/ 788656 w 2009120"/>
                <a:gd name="connsiteY11" fmla="*/ 0 h 2962275"/>
                <a:gd name="connsiteX0" fmla="*/ 788656 w 2009120"/>
                <a:gd name="connsiteY0" fmla="*/ 0 h 3122362"/>
                <a:gd name="connsiteX1" fmla="*/ 1341106 w 2009120"/>
                <a:gd name="connsiteY1" fmla="*/ 333375 h 3122362"/>
                <a:gd name="connsiteX2" fmla="*/ 1130185 w 2009120"/>
                <a:gd name="connsiteY2" fmla="*/ 1396885 h 3122362"/>
                <a:gd name="connsiteX3" fmla="*/ 1955573 w 2009120"/>
                <a:gd name="connsiteY3" fmla="*/ 1705864 h 3122362"/>
                <a:gd name="connsiteX4" fmla="*/ 1937206 w 2009120"/>
                <a:gd name="connsiteY4" fmla="*/ 2928698 h 3122362"/>
                <a:gd name="connsiteX5" fmla="*/ 1522081 w 2009120"/>
                <a:gd name="connsiteY5" fmla="*/ 2962275 h 3122362"/>
                <a:gd name="connsiteX6" fmla="*/ 1560524 w 2009120"/>
                <a:gd name="connsiteY6" fmla="*/ 2030058 h 3122362"/>
                <a:gd name="connsiteX7" fmla="*/ 494614 w 2009120"/>
                <a:gd name="connsiteY7" fmla="*/ 1459312 h 3122362"/>
                <a:gd name="connsiteX8" fmla="*/ 643862 w 2009120"/>
                <a:gd name="connsiteY8" fmla="*/ 481801 h 3122362"/>
                <a:gd name="connsiteX9" fmla="*/ 302196 w 2009120"/>
                <a:gd name="connsiteY9" fmla="*/ 657911 h 3122362"/>
                <a:gd name="connsiteX10" fmla="*/ 0 w 2009120"/>
                <a:gd name="connsiteY10" fmla="*/ 395733 h 3122362"/>
                <a:gd name="connsiteX11" fmla="*/ 788656 w 2009120"/>
                <a:gd name="connsiteY11" fmla="*/ 0 h 3122362"/>
                <a:gd name="connsiteX0" fmla="*/ 788656 w 2009120"/>
                <a:gd name="connsiteY0" fmla="*/ 0 h 3167195"/>
                <a:gd name="connsiteX1" fmla="*/ 1341106 w 2009120"/>
                <a:gd name="connsiteY1" fmla="*/ 333375 h 3167195"/>
                <a:gd name="connsiteX2" fmla="*/ 1130185 w 2009120"/>
                <a:gd name="connsiteY2" fmla="*/ 1396885 h 3167195"/>
                <a:gd name="connsiteX3" fmla="*/ 1955573 w 2009120"/>
                <a:gd name="connsiteY3" fmla="*/ 1705864 h 3167195"/>
                <a:gd name="connsiteX4" fmla="*/ 1937206 w 2009120"/>
                <a:gd name="connsiteY4" fmla="*/ 2928698 h 3167195"/>
                <a:gd name="connsiteX5" fmla="*/ 1522081 w 2009120"/>
                <a:gd name="connsiteY5" fmla="*/ 2962275 h 3167195"/>
                <a:gd name="connsiteX6" fmla="*/ 1560524 w 2009120"/>
                <a:gd name="connsiteY6" fmla="*/ 2030058 h 3167195"/>
                <a:gd name="connsiteX7" fmla="*/ 494614 w 2009120"/>
                <a:gd name="connsiteY7" fmla="*/ 1459312 h 3167195"/>
                <a:gd name="connsiteX8" fmla="*/ 643862 w 2009120"/>
                <a:gd name="connsiteY8" fmla="*/ 481801 h 3167195"/>
                <a:gd name="connsiteX9" fmla="*/ 302196 w 2009120"/>
                <a:gd name="connsiteY9" fmla="*/ 657911 h 3167195"/>
                <a:gd name="connsiteX10" fmla="*/ 0 w 2009120"/>
                <a:gd name="connsiteY10" fmla="*/ 395733 h 3167195"/>
                <a:gd name="connsiteX11" fmla="*/ 788656 w 2009120"/>
                <a:gd name="connsiteY11" fmla="*/ 0 h 3167195"/>
                <a:gd name="connsiteX0" fmla="*/ 788656 w 2009120"/>
                <a:gd name="connsiteY0" fmla="*/ 0 h 3143170"/>
                <a:gd name="connsiteX1" fmla="*/ 1341106 w 2009120"/>
                <a:gd name="connsiteY1" fmla="*/ 333375 h 3143170"/>
                <a:gd name="connsiteX2" fmla="*/ 1130185 w 2009120"/>
                <a:gd name="connsiteY2" fmla="*/ 1396885 h 3143170"/>
                <a:gd name="connsiteX3" fmla="*/ 1955573 w 2009120"/>
                <a:gd name="connsiteY3" fmla="*/ 1705864 h 3143170"/>
                <a:gd name="connsiteX4" fmla="*/ 1937206 w 2009120"/>
                <a:gd name="connsiteY4" fmla="*/ 2928698 h 3143170"/>
                <a:gd name="connsiteX5" fmla="*/ 1522081 w 2009120"/>
                <a:gd name="connsiteY5" fmla="*/ 2962275 h 3143170"/>
                <a:gd name="connsiteX6" fmla="*/ 1560524 w 2009120"/>
                <a:gd name="connsiteY6" fmla="*/ 2030058 h 3143170"/>
                <a:gd name="connsiteX7" fmla="*/ 494614 w 2009120"/>
                <a:gd name="connsiteY7" fmla="*/ 1459312 h 3143170"/>
                <a:gd name="connsiteX8" fmla="*/ 643862 w 2009120"/>
                <a:gd name="connsiteY8" fmla="*/ 481801 h 3143170"/>
                <a:gd name="connsiteX9" fmla="*/ 302196 w 2009120"/>
                <a:gd name="connsiteY9" fmla="*/ 657911 h 3143170"/>
                <a:gd name="connsiteX10" fmla="*/ 0 w 2009120"/>
                <a:gd name="connsiteY10" fmla="*/ 395733 h 3143170"/>
                <a:gd name="connsiteX11" fmla="*/ 788656 w 2009120"/>
                <a:gd name="connsiteY11" fmla="*/ 0 h 3143170"/>
                <a:gd name="connsiteX0" fmla="*/ 788656 w 2009120"/>
                <a:gd name="connsiteY0" fmla="*/ 0 h 3153292"/>
                <a:gd name="connsiteX1" fmla="*/ 1341106 w 2009120"/>
                <a:gd name="connsiteY1" fmla="*/ 333375 h 3153292"/>
                <a:gd name="connsiteX2" fmla="*/ 1130185 w 2009120"/>
                <a:gd name="connsiteY2" fmla="*/ 1396885 h 3153292"/>
                <a:gd name="connsiteX3" fmla="*/ 1955573 w 2009120"/>
                <a:gd name="connsiteY3" fmla="*/ 1705864 h 3153292"/>
                <a:gd name="connsiteX4" fmla="*/ 1937206 w 2009120"/>
                <a:gd name="connsiteY4" fmla="*/ 2928698 h 3153292"/>
                <a:gd name="connsiteX5" fmla="*/ 1522081 w 2009120"/>
                <a:gd name="connsiteY5" fmla="*/ 2962275 h 3153292"/>
                <a:gd name="connsiteX6" fmla="*/ 1560524 w 2009120"/>
                <a:gd name="connsiteY6" fmla="*/ 2030058 h 3153292"/>
                <a:gd name="connsiteX7" fmla="*/ 494614 w 2009120"/>
                <a:gd name="connsiteY7" fmla="*/ 1459312 h 3153292"/>
                <a:gd name="connsiteX8" fmla="*/ 643862 w 2009120"/>
                <a:gd name="connsiteY8" fmla="*/ 481801 h 3153292"/>
                <a:gd name="connsiteX9" fmla="*/ 302196 w 2009120"/>
                <a:gd name="connsiteY9" fmla="*/ 657911 h 3153292"/>
                <a:gd name="connsiteX10" fmla="*/ 0 w 2009120"/>
                <a:gd name="connsiteY10" fmla="*/ 395733 h 3153292"/>
                <a:gd name="connsiteX11" fmla="*/ 788656 w 2009120"/>
                <a:gd name="connsiteY11" fmla="*/ 0 h 3153292"/>
                <a:gd name="connsiteX0" fmla="*/ 788656 w 2009120"/>
                <a:gd name="connsiteY0" fmla="*/ 0 h 3123204"/>
                <a:gd name="connsiteX1" fmla="*/ 1341106 w 2009120"/>
                <a:gd name="connsiteY1" fmla="*/ 333375 h 3123204"/>
                <a:gd name="connsiteX2" fmla="*/ 1130185 w 2009120"/>
                <a:gd name="connsiteY2" fmla="*/ 1396885 h 3123204"/>
                <a:gd name="connsiteX3" fmla="*/ 1955573 w 2009120"/>
                <a:gd name="connsiteY3" fmla="*/ 1705864 h 3123204"/>
                <a:gd name="connsiteX4" fmla="*/ 1937206 w 2009120"/>
                <a:gd name="connsiteY4" fmla="*/ 2928698 h 3123204"/>
                <a:gd name="connsiteX5" fmla="*/ 1502346 w 2009120"/>
                <a:gd name="connsiteY5" fmla="*/ 2909648 h 3123204"/>
                <a:gd name="connsiteX6" fmla="*/ 1560524 w 2009120"/>
                <a:gd name="connsiteY6" fmla="*/ 2030058 h 3123204"/>
                <a:gd name="connsiteX7" fmla="*/ 494614 w 2009120"/>
                <a:gd name="connsiteY7" fmla="*/ 1459312 h 3123204"/>
                <a:gd name="connsiteX8" fmla="*/ 643862 w 2009120"/>
                <a:gd name="connsiteY8" fmla="*/ 481801 h 3123204"/>
                <a:gd name="connsiteX9" fmla="*/ 302196 w 2009120"/>
                <a:gd name="connsiteY9" fmla="*/ 657911 h 3123204"/>
                <a:gd name="connsiteX10" fmla="*/ 0 w 2009120"/>
                <a:gd name="connsiteY10" fmla="*/ 395733 h 3123204"/>
                <a:gd name="connsiteX11" fmla="*/ 788656 w 2009120"/>
                <a:gd name="connsiteY11" fmla="*/ 0 h 3123204"/>
                <a:gd name="connsiteX0" fmla="*/ 788656 w 2009120"/>
                <a:gd name="connsiteY0" fmla="*/ 0 h 3128393"/>
                <a:gd name="connsiteX1" fmla="*/ 1341106 w 2009120"/>
                <a:gd name="connsiteY1" fmla="*/ 333375 h 3128393"/>
                <a:gd name="connsiteX2" fmla="*/ 1130185 w 2009120"/>
                <a:gd name="connsiteY2" fmla="*/ 1396885 h 3128393"/>
                <a:gd name="connsiteX3" fmla="*/ 1955573 w 2009120"/>
                <a:gd name="connsiteY3" fmla="*/ 1705864 h 3128393"/>
                <a:gd name="connsiteX4" fmla="*/ 1937206 w 2009120"/>
                <a:gd name="connsiteY4" fmla="*/ 2928698 h 3128393"/>
                <a:gd name="connsiteX5" fmla="*/ 1502346 w 2009120"/>
                <a:gd name="connsiteY5" fmla="*/ 2909648 h 3128393"/>
                <a:gd name="connsiteX6" fmla="*/ 1560524 w 2009120"/>
                <a:gd name="connsiteY6" fmla="*/ 2030058 h 3128393"/>
                <a:gd name="connsiteX7" fmla="*/ 494614 w 2009120"/>
                <a:gd name="connsiteY7" fmla="*/ 1459312 h 3128393"/>
                <a:gd name="connsiteX8" fmla="*/ 643862 w 2009120"/>
                <a:gd name="connsiteY8" fmla="*/ 481801 h 3128393"/>
                <a:gd name="connsiteX9" fmla="*/ 302196 w 2009120"/>
                <a:gd name="connsiteY9" fmla="*/ 657911 h 3128393"/>
                <a:gd name="connsiteX10" fmla="*/ 0 w 2009120"/>
                <a:gd name="connsiteY10" fmla="*/ 395733 h 3128393"/>
                <a:gd name="connsiteX11" fmla="*/ 788656 w 2009120"/>
                <a:gd name="connsiteY11" fmla="*/ 0 h 3128393"/>
                <a:gd name="connsiteX0" fmla="*/ 788656 w 2009120"/>
                <a:gd name="connsiteY0" fmla="*/ 0 h 3101723"/>
                <a:gd name="connsiteX1" fmla="*/ 1341106 w 2009120"/>
                <a:gd name="connsiteY1" fmla="*/ 333375 h 3101723"/>
                <a:gd name="connsiteX2" fmla="*/ 1130185 w 2009120"/>
                <a:gd name="connsiteY2" fmla="*/ 1396885 h 3101723"/>
                <a:gd name="connsiteX3" fmla="*/ 1955573 w 2009120"/>
                <a:gd name="connsiteY3" fmla="*/ 1705864 h 3101723"/>
                <a:gd name="connsiteX4" fmla="*/ 1937206 w 2009120"/>
                <a:gd name="connsiteY4" fmla="*/ 2928698 h 3101723"/>
                <a:gd name="connsiteX5" fmla="*/ 1502346 w 2009120"/>
                <a:gd name="connsiteY5" fmla="*/ 2909648 h 3101723"/>
                <a:gd name="connsiteX6" fmla="*/ 1560524 w 2009120"/>
                <a:gd name="connsiteY6" fmla="*/ 2030058 h 3101723"/>
                <a:gd name="connsiteX7" fmla="*/ 494614 w 2009120"/>
                <a:gd name="connsiteY7" fmla="*/ 1459312 h 3101723"/>
                <a:gd name="connsiteX8" fmla="*/ 643862 w 2009120"/>
                <a:gd name="connsiteY8" fmla="*/ 481801 h 3101723"/>
                <a:gd name="connsiteX9" fmla="*/ 302196 w 2009120"/>
                <a:gd name="connsiteY9" fmla="*/ 657911 h 3101723"/>
                <a:gd name="connsiteX10" fmla="*/ 0 w 2009120"/>
                <a:gd name="connsiteY10" fmla="*/ 395733 h 3101723"/>
                <a:gd name="connsiteX11" fmla="*/ 788656 w 2009120"/>
                <a:gd name="connsiteY11" fmla="*/ 0 h 3101723"/>
                <a:gd name="connsiteX0" fmla="*/ 788656 w 2009120"/>
                <a:gd name="connsiteY0" fmla="*/ 0 h 3114268"/>
                <a:gd name="connsiteX1" fmla="*/ 1341106 w 2009120"/>
                <a:gd name="connsiteY1" fmla="*/ 333375 h 3114268"/>
                <a:gd name="connsiteX2" fmla="*/ 1130185 w 2009120"/>
                <a:gd name="connsiteY2" fmla="*/ 1396885 h 3114268"/>
                <a:gd name="connsiteX3" fmla="*/ 1955573 w 2009120"/>
                <a:gd name="connsiteY3" fmla="*/ 1705864 h 3114268"/>
                <a:gd name="connsiteX4" fmla="*/ 1937206 w 2009120"/>
                <a:gd name="connsiteY4" fmla="*/ 2928698 h 3114268"/>
                <a:gd name="connsiteX5" fmla="*/ 1502346 w 2009120"/>
                <a:gd name="connsiteY5" fmla="*/ 2909648 h 3114268"/>
                <a:gd name="connsiteX6" fmla="*/ 1560524 w 2009120"/>
                <a:gd name="connsiteY6" fmla="*/ 2030058 h 3114268"/>
                <a:gd name="connsiteX7" fmla="*/ 494614 w 2009120"/>
                <a:gd name="connsiteY7" fmla="*/ 1459312 h 3114268"/>
                <a:gd name="connsiteX8" fmla="*/ 643862 w 2009120"/>
                <a:gd name="connsiteY8" fmla="*/ 481801 h 3114268"/>
                <a:gd name="connsiteX9" fmla="*/ 302196 w 2009120"/>
                <a:gd name="connsiteY9" fmla="*/ 657911 h 3114268"/>
                <a:gd name="connsiteX10" fmla="*/ 0 w 2009120"/>
                <a:gd name="connsiteY10" fmla="*/ 395733 h 3114268"/>
                <a:gd name="connsiteX11" fmla="*/ 788656 w 2009120"/>
                <a:gd name="connsiteY11" fmla="*/ 0 h 3114268"/>
                <a:gd name="connsiteX0" fmla="*/ 788656 w 2014505"/>
                <a:gd name="connsiteY0" fmla="*/ 0 h 3114268"/>
                <a:gd name="connsiteX1" fmla="*/ 1341106 w 2014505"/>
                <a:gd name="connsiteY1" fmla="*/ 333375 h 3114268"/>
                <a:gd name="connsiteX2" fmla="*/ 1130185 w 2014505"/>
                <a:gd name="connsiteY2" fmla="*/ 1396885 h 3114268"/>
                <a:gd name="connsiteX3" fmla="*/ 1955573 w 2014505"/>
                <a:gd name="connsiteY3" fmla="*/ 1705864 h 3114268"/>
                <a:gd name="connsiteX4" fmla="*/ 1937206 w 2014505"/>
                <a:gd name="connsiteY4" fmla="*/ 2928698 h 3114268"/>
                <a:gd name="connsiteX5" fmla="*/ 1502346 w 2014505"/>
                <a:gd name="connsiteY5" fmla="*/ 2909648 h 3114268"/>
                <a:gd name="connsiteX6" fmla="*/ 1560524 w 2014505"/>
                <a:gd name="connsiteY6" fmla="*/ 2030058 h 3114268"/>
                <a:gd name="connsiteX7" fmla="*/ 494614 w 2014505"/>
                <a:gd name="connsiteY7" fmla="*/ 1459312 h 3114268"/>
                <a:gd name="connsiteX8" fmla="*/ 643862 w 2014505"/>
                <a:gd name="connsiteY8" fmla="*/ 481801 h 3114268"/>
                <a:gd name="connsiteX9" fmla="*/ 302196 w 2014505"/>
                <a:gd name="connsiteY9" fmla="*/ 657911 h 3114268"/>
                <a:gd name="connsiteX10" fmla="*/ 0 w 2014505"/>
                <a:gd name="connsiteY10" fmla="*/ 395733 h 3114268"/>
                <a:gd name="connsiteX11" fmla="*/ 788656 w 2014505"/>
                <a:gd name="connsiteY11" fmla="*/ 0 h 3114268"/>
                <a:gd name="connsiteX0" fmla="*/ 788656 w 2014505"/>
                <a:gd name="connsiteY0" fmla="*/ 0 h 3132385"/>
                <a:gd name="connsiteX1" fmla="*/ 1341106 w 2014505"/>
                <a:gd name="connsiteY1" fmla="*/ 333375 h 3132385"/>
                <a:gd name="connsiteX2" fmla="*/ 1130185 w 2014505"/>
                <a:gd name="connsiteY2" fmla="*/ 1396885 h 3132385"/>
                <a:gd name="connsiteX3" fmla="*/ 1955573 w 2014505"/>
                <a:gd name="connsiteY3" fmla="*/ 1705864 h 3132385"/>
                <a:gd name="connsiteX4" fmla="*/ 1937206 w 2014505"/>
                <a:gd name="connsiteY4" fmla="*/ 2928698 h 3132385"/>
                <a:gd name="connsiteX5" fmla="*/ 1502346 w 2014505"/>
                <a:gd name="connsiteY5" fmla="*/ 2909648 h 3132385"/>
                <a:gd name="connsiteX6" fmla="*/ 1560524 w 2014505"/>
                <a:gd name="connsiteY6" fmla="*/ 2030058 h 3132385"/>
                <a:gd name="connsiteX7" fmla="*/ 494614 w 2014505"/>
                <a:gd name="connsiteY7" fmla="*/ 1459312 h 3132385"/>
                <a:gd name="connsiteX8" fmla="*/ 643862 w 2014505"/>
                <a:gd name="connsiteY8" fmla="*/ 481801 h 3132385"/>
                <a:gd name="connsiteX9" fmla="*/ 302196 w 2014505"/>
                <a:gd name="connsiteY9" fmla="*/ 657911 h 3132385"/>
                <a:gd name="connsiteX10" fmla="*/ 0 w 2014505"/>
                <a:gd name="connsiteY10" fmla="*/ 395733 h 3132385"/>
                <a:gd name="connsiteX11" fmla="*/ 788656 w 2014505"/>
                <a:gd name="connsiteY11" fmla="*/ 0 h 3132385"/>
                <a:gd name="connsiteX0" fmla="*/ 788656 w 2014505"/>
                <a:gd name="connsiteY0" fmla="*/ 0 h 3132385"/>
                <a:gd name="connsiteX1" fmla="*/ 1341106 w 2014505"/>
                <a:gd name="connsiteY1" fmla="*/ 333375 h 3132385"/>
                <a:gd name="connsiteX2" fmla="*/ 1130185 w 2014505"/>
                <a:gd name="connsiteY2" fmla="*/ 1396885 h 3132385"/>
                <a:gd name="connsiteX3" fmla="*/ 1955573 w 2014505"/>
                <a:gd name="connsiteY3" fmla="*/ 1705864 h 3132385"/>
                <a:gd name="connsiteX4" fmla="*/ 1937206 w 2014505"/>
                <a:gd name="connsiteY4" fmla="*/ 2928698 h 3132385"/>
                <a:gd name="connsiteX5" fmla="*/ 1502346 w 2014505"/>
                <a:gd name="connsiteY5" fmla="*/ 2909648 h 3132385"/>
                <a:gd name="connsiteX6" fmla="*/ 1560524 w 2014505"/>
                <a:gd name="connsiteY6" fmla="*/ 2030058 h 3132385"/>
                <a:gd name="connsiteX7" fmla="*/ 494614 w 2014505"/>
                <a:gd name="connsiteY7" fmla="*/ 1459312 h 3132385"/>
                <a:gd name="connsiteX8" fmla="*/ 643862 w 2014505"/>
                <a:gd name="connsiteY8" fmla="*/ 481801 h 3132385"/>
                <a:gd name="connsiteX9" fmla="*/ 302196 w 2014505"/>
                <a:gd name="connsiteY9" fmla="*/ 657911 h 3132385"/>
                <a:gd name="connsiteX10" fmla="*/ 0 w 2014505"/>
                <a:gd name="connsiteY10" fmla="*/ 395733 h 3132385"/>
                <a:gd name="connsiteX11" fmla="*/ 788656 w 2014505"/>
                <a:gd name="connsiteY11" fmla="*/ 0 h 3132385"/>
                <a:gd name="connsiteX0" fmla="*/ 788656 w 2014505"/>
                <a:gd name="connsiteY0" fmla="*/ 0 h 3132385"/>
                <a:gd name="connsiteX1" fmla="*/ 1341106 w 2014505"/>
                <a:gd name="connsiteY1" fmla="*/ 333375 h 3132385"/>
                <a:gd name="connsiteX2" fmla="*/ 1130185 w 2014505"/>
                <a:gd name="connsiteY2" fmla="*/ 1396885 h 3132385"/>
                <a:gd name="connsiteX3" fmla="*/ 1955573 w 2014505"/>
                <a:gd name="connsiteY3" fmla="*/ 1705864 h 3132385"/>
                <a:gd name="connsiteX4" fmla="*/ 1937206 w 2014505"/>
                <a:gd name="connsiteY4" fmla="*/ 2928698 h 3132385"/>
                <a:gd name="connsiteX5" fmla="*/ 1502346 w 2014505"/>
                <a:gd name="connsiteY5" fmla="*/ 2909648 h 3132385"/>
                <a:gd name="connsiteX6" fmla="*/ 1583548 w 2014505"/>
                <a:gd name="connsiteY6" fmla="*/ 2030058 h 3132385"/>
                <a:gd name="connsiteX7" fmla="*/ 494614 w 2014505"/>
                <a:gd name="connsiteY7" fmla="*/ 1459312 h 3132385"/>
                <a:gd name="connsiteX8" fmla="*/ 643862 w 2014505"/>
                <a:gd name="connsiteY8" fmla="*/ 481801 h 3132385"/>
                <a:gd name="connsiteX9" fmla="*/ 302196 w 2014505"/>
                <a:gd name="connsiteY9" fmla="*/ 657911 h 3132385"/>
                <a:gd name="connsiteX10" fmla="*/ 0 w 2014505"/>
                <a:gd name="connsiteY10" fmla="*/ 395733 h 3132385"/>
                <a:gd name="connsiteX11" fmla="*/ 788656 w 2014505"/>
                <a:gd name="connsiteY11" fmla="*/ 0 h 3132385"/>
                <a:gd name="connsiteX0" fmla="*/ 788656 w 2014505"/>
                <a:gd name="connsiteY0" fmla="*/ 0 h 3132385"/>
                <a:gd name="connsiteX1" fmla="*/ 1341106 w 2014505"/>
                <a:gd name="connsiteY1" fmla="*/ 333375 h 3132385"/>
                <a:gd name="connsiteX2" fmla="*/ 1130185 w 2014505"/>
                <a:gd name="connsiteY2" fmla="*/ 1396885 h 3132385"/>
                <a:gd name="connsiteX3" fmla="*/ 1955573 w 2014505"/>
                <a:gd name="connsiteY3" fmla="*/ 1705864 h 3132385"/>
                <a:gd name="connsiteX4" fmla="*/ 1937206 w 2014505"/>
                <a:gd name="connsiteY4" fmla="*/ 2928698 h 3132385"/>
                <a:gd name="connsiteX5" fmla="*/ 1502346 w 2014505"/>
                <a:gd name="connsiteY5" fmla="*/ 2909648 h 3132385"/>
                <a:gd name="connsiteX6" fmla="*/ 1563812 w 2014505"/>
                <a:gd name="connsiteY6" fmla="*/ 2026769 h 3132385"/>
                <a:gd name="connsiteX7" fmla="*/ 494614 w 2014505"/>
                <a:gd name="connsiteY7" fmla="*/ 1459312 h 3132385"/>
                <a:gd name="connsiteX8" fmla="*/ 643862 w 2014505"/>
                <a:gd name="connsiteY8" fmla="*/ 481801 h 3132385"/>
                <a:gd name="connsiteX9" fmla="*/ 302196 w 2014505"/>
                <a:gd name="connsiteY9" fmla="*/ 657911 h 3132385"/>
                <a:gd name="connsiteX10" fmla="*/ 0 w 2014505"/>
                <a:gd name="connsiteY10" fmla="*/ 395733 h 3132385"/>
                <a:gd name="connsiteX11" fmla="*/ 788656 w 2014505"/>
                <a:gd name="connsiteY11" fmla="*/ 0 h 3132385"/>
                <a:gd name="connsiteX0" fmla="*/ 788656 w 2014505"/>
                <a:gd name="connsiteY0" fmla="*/ 0 h 3132385"/>
                <a:gd name="connsiteX1" fmla="*/ 1341106 w 2014505"/>
                <a:gd name="connsiteY1" fmla="*/ 333375 h 3132385"/>
                <a:gd name="connsiteX2" fmla="*/ 1130185 w 2014505"/>
                <a:gd name="connsiteY2" fmla="*/ 1396885 h 3132385"/>
                <a:gd name="connsiteX3" fmla="*/ 1955573 w 2014505"/>
                <a:gd name="connsiteY3" fmla="*/ 1705864 h 3132385"/>
                <a:gd name="connsiteX4" fmla="*/ 1937206 w 2014505"/>
                <a:gd name="connsiteY4" fmla="*/ 2928698 h 3132385"/>
                <a:gd name="connsiteX5" fmla="*/ 1502346 w 2014505"/>
                <a:gd name="connsiteY5" fmla="*/ 2909648 h 3132385"/>
                <a:gd name="connsiteX6" fmla="*/ 1563812 w 2014505"/>
                <a:gd name="connsiteY6" fmla="*/ 2026769 h 3132385"/>
                <a:gd name="connsiteX7" fmla="*/ 494614 w 2014505"/>
                <a:gd name="connsiteY7" fmla="*/ 1459312 h 3132385"/>
                <a:gd name="connsiteX8" fmla="*/ 643862 w 2014505"/>
                <a:gd name="connsiteY8" fmla="*/ 481801 h 3132385"/>
                <a:gd name="connsiteX9" fmla="*/ 302196 w 2014505"/>
                <a:gd name="connsiteY9" fmla="*/ 657911 h 3132385"/>
                <a:gd name="connsiteX10" fmla="*/ 0 w 2014505"/>
                <a:gd name="connsiteY10" fmla="*/ 395733 h 3132385"/>
                <a:gd name="connsiteX11" fmla="*/ 788656 w 2014505"/>
                <a:gd name="connsiteY11" fmla="*/ 0 h 3132385"/>
                <a:gd name="connsiteX0" fmla="*/ 788656 w 2014505"/>
                <a:gd name="connsiteY0" fmla="*/ 0 h 3132385"/>
                <a:gd name="connsiteX1" fmla="*/ 1341106 w 2014505"/>
                <a:gd name="connsiteY1" fmla="*/ 333375 h 3132385"/>
                <a:gd name="connsiteX2" fmla="*/ 1130185 w 2014505"/>
                <a:gd name="connsiteY2" fmla="*/ 1396885 h 3132385"/>
                <a:gd name="connsiteX3" fmla="*/ 1955573 w 2014505"/>
                <a:gd name="connsiteY3" fmla="*/ 1705864 h 3132385"/>
                <a:gd name="connsiteX4" fmla="*/ 1937206 w 2014505"/>
                <a:gd name="connsiteY4" fmla="*/ 2928698 h 3132385"/>
                <a:gd name="connsiteX5" fmla="*/ 1502346 w 2014505"/>
                <a:gd name="connsiteY5" fmla="*/ 2909648 h 3132385"/>
                <a:gd name="connsiteX6" fmla="*/ 1586837 w 2014505"/>
                <a:gd name="connsiteY6" fmla="*/ 2026769 h 3132385"/>
                <a:gd name="connsiteX7" fmla="*/ 494614 w 2014505"/>
                <a:gd name="connsiteY7" fmla="*/ 1459312 h 3132385"/>
                <a:gd name="connsiteX8" fmla="*/ 643862 w 2014505"/>
                <a:gd name="connsiteY8" fmla="*/ 481801 h 3132385"/>
                <a:gd name="connsiteX9" fmla="*/ 302196 w 2014505"/>
                <a:gd name="connsiteY9" fmla="*/ 657911 h 3132385"/>
                <a:gd name="connsiteX10" fmla="*/ 0 w 2014505"/>
                <a:gd name="connsiteY10" fmla="*/ 395733 h 3132385"/>
                <a:gd name="connsiteX11" fmla="*/ 788656 w 2014505"/>
                <a:gd name="connsiteY11" fmla="*/ 0 h 3132385"/>
                <a:gd name="connsiteX0" fmla="*/ 788656 w 2014505"/>
                <a:gd name="connsiteY0" fmla="*/ 0 h 3132385"/>
                <a:gd name="connsiteX1" fmla="*/ 1341106 w 2014505"/>
                <a:gd name="connsiteY1" fmla="*/ 333375 h 3132385"/>
                <a:gd name="connsiteX2" fmla="*/ 1130185 w 2014505"/>
                <a:gd name="connsiteY2" fmla="*/ 1396885 h 3132385"/>
                <a:gd name="connsiteX3" fmla="*/ 1955573 w 2014505"/>
                <a:gd name="connsiteY3" fmla="*/ 1705864 h 3132385"/>
                <a:gd name="connsiteX4" fmla="*/ 1937206 w 2014505"/>
                <a:gd name="connsiteY4" fmla="*/ 2928698 h 3132385"/>
                <a:gd name="connsiteX5" fmla="*/ 1522081 w 2014505"/>
                <a:gd name="connsiteY5" fmla="*/ 2909648 h 3132385"/>
                <a:gd name="connsiteX6" fmla="*/ 1586837 w 2014505"/>
                <a:gd name="connsiteY6" fmla="*/ 2026769 h 3132385"/>
                <a:gd name="connsiteX7" fmla="*/ 494614 w 2014505"/>
                <a:gd name="connsiteY7" fmla="*/ 1459312 h 3132385"/>
                <a:gd name="connsiteX8" fmla="*/ 643862 w 2014505"/>
                <a:gd name="connsiteY8" fmla="*/ 481801 h 3132385"/>
                <a:gd name="connsiteX9" fmla="*/ 302196 w 2014505"/>
                <a:gd name="connsiteY9" fmla="*/ 657911 h 3132385"/>
                <a:gd name="connsiteX10" fmla="*/ 0 w 2014505"/>
                <a:gd name="connsiteY10" fmla="*/ 395733 h 3132385"/>
                <a:gd name="connsiteX11" fmla="*/ 788656 w 2014505"/>
                <a:gd name="connsiteY11" fmla="*/ 0 h 3132385"/>
                <a:gd name="connsiteX0" fmla="*/ 788656 w 2014505"/>
                <a:gd name="connsiteY0" fmla="*/ 0 h 3136863"/>
                <a:gd name="connsiteX1" fmla="*/ 1341106 w 2014505"/>
                <a:gd name="connsiteY1" fmla="*/ 333375 h 3136863"/>
                <a:gd name="connsiteX2" fmla="*/ 1130185 w 2014505"/>
                <a:gd name="connsiteY2" fmla="*/ 1396885 h 3136863"/>
                <a:gd name="connsiteX3" fmla="*/ 1955573 w 2014505"/>
                <a:gd name="connsiteY3" fmla="*/ 1705864 h 3136863"/>
                <a:gd name="connsiteX4" fmla="*/ 1937206 w 2014505"/>
                <a:gd name="connsiteY4" fmla="*/ 2928698 h 3136863"/>
                <a:gd name="connsiteX5" fmla="*/ 1558262 w 2014505"/>
                <a:gd name="connsiteY5" fmla="*/ 2919516 h 3136863"/>
                <a:gd name="connsiteX6" fmla="*/ 1586837 w 2014505"/>
                <a:gd name="connsiteY6" fmla="*/ 2026769 h 3136863"/>
                <a:gd name="connsiteX7" fmla="*/ 494614 w 2014505"/>
                <a:gd name="connsiteY7" fmla="*/ 1459312 h 3136863"/>
                <a:gd name="connsiteX8" fmla="*/ 643862 w 2014505"/>
                <a:gd name="connsiteY8" fmla="*/ 481801 h 3136863"/>
                <a:gd name="connsiteX9" fmla="*/ 302196 w 2014505"/>
                <a:gd name="connsiteY9" fmla="*/ 657911 h 3136863"/>
                <a:gd name="connsiteX10" fmla="*/ 0 w 2014505"/>
                <a:gd name="connsiteY10" fmla="*/ 395733 h 3136863"/>
                <a:gd name="connsiteX11" fmla="*/ 788656 w 2014505"/>
                <a:gd name="connsiteY11" fmla="*/ 0 h 3136863"/>
                <a:gd name="connsiteX0" fmla="*/ 788656 w 2014505"/>
                <a:gd name="connsiteY0" fmla="*/ 0 h 3130920"/>
                <a:gd name="connsiteX1" fmla="*/ 1341106 w 2014505"/>
                <a:gd name="connsiteY1" fmla="*/ 333375 h 3130920"/>
                <a:gd name="connsiteX2" fmla="*/ 1130185 w 2014505"/>
                <a:gd name="connsiteY2" fmla="*/ 1396885 h 3130920"/>
                <a:gd name="connsiteX3" fmla="*/ 1955573 w 2014505"/>
                <a:gd name="connsiteY3" fmla="*/ 1705864 h 3130920"/>
                <a:gd name="connsiteX4" fmla="*/ 1937206 w 2014505"/>
                <a:gd name="connsiteY4" fmla="*/ 2928698 h 3130920"/>
                <a:gd name="connsiteX5" fmla="*/ 1528659 w 2014505"/>
                <a:gd name="connsiteY5" fmla="*/ 2906359 h 3130920"/>
                <a:gd name="connsiteX6" fmla="*/ 1586837 w 2014505"/>
                <a:gd name="connsiteY6" fmla="*/ 2026769 h 3130920"/>
                <a:gd name="connsiteX7" fmla="*/ 494614 w 2014505"/>
                <a:gd name="connsiteY7" fmla="*/ 1459312 h 3130920"/>
                <a:gd name="connsiteX8" fmla="*/ 643862 w 2014505"/>
                <a:gd name="connsiteY8" fmla="*/ 481801 h 3130920"/>
                <a:gd name="connsiteX9" fmla="*/ 302196 w 2014505"/>
                <a:gd name="connsiteY9" fmla="*/ 657911 h 3130920"/>
                <a:gd name="connsiteX10" fmla="*/ 0 w 2014505"/>
                <a:gd name="connsiteY10" fmla="*/ 395733 h 3130920"/>
                <a:gd name="connsiteX11" fmla="*/ 788656 w 2014505"/>
                <a:gd name="connsiteY11" fmla="*/ 0 h 3130920"/>
                <a:gd name="connsiteX0" fmla="*/ 788656 w 2014505"/>
                <a:gd name="connsiteY0" fmla="*/ 0 h 3130920"/>
                <a:gd name="connsiteX1" fmla="*/ 1341106 w 2014505"/>
                <a:gd name="connsiteY1" fmla="*/ 333375 h 3130920"/>
                <a:gd name="connsiteX2" fmla="*/ 1130185 w 2014505"/>
                <a:gd name="connsiteY2" fmla="*/ 1396885 h 3130920"/>
                <a:gd name="connsiteX3" fmla="*/ 1955573 w 2014505"/>
                <a:gd name="connsiteY3" fmla="*/ 1705864 h 3130920"/>
                <a:gd name="connsiteX4" fmla="*/ 1937206 w 2014505"/>
                <a:gd name="connsiteY4" fmla="*/ 2928698 h 3130920"/>
                <a:gd name="connsiteX5" fmla="*/ 1528659 w 2014505"/>
                <a:gd name="connsiteY5" fmla="*/ 2906359 h 3130920"/>
                <a:gd name="connsiteX6" fmla="*/ 1570391 w 2014505"/>
                <a:gd name="connsiteY6" fmla="*/ 2046504 h 3130920"/>
                <a:gd name="connsiteX7" fmla="*/ 494614 w 2014505"/>
                <a:gd name="connsiteY7" fmla="*/ 1459312 h 3130920"/>
                <a:gd name="connsiteX8" fmla="*/ 643862 w 2014505"/>
                <a:gd name="connsiteY8" fmla="*/ 481801 h 3130920"/>
                <a:gd name="connsiteX9" fmla="*/ 302196 w 2014505"/>
                <a:gd name="connsiteY9" fmla="*/ 657911 h 3130920"/>
                <a:gd name="connsiteX10" fmla="*/ 0 w 2014505"/>
                <a:gd name="connsiteY10" fmla="*/ 395733 h 3130920"/>
                <a:gd name="connsiteX11" fmla="*/ 788656 w 2014505"/>
                <a:gd name="connsiteY11" fmla="*/ 0 h 3130920"/>
                <a:gd name="connsiteX0" fmla="*/ 788656 w 2014505"/>
                <a:gd name="connsiteY0" fmla="*/ 0 h 3130920"/>
                <a:gd name="connsiteX1" fmla="*/ 1341106 w 2014505"/>
                <a:gd name="connsiteY1" fmla="*/ 333375 h 3130920"/>
                <a:gd name="connsiteX2" fmla="*/ 1130185 w 2014505"/>
                <a:gd name="connsiteY2" fmla="*/ 1396885 h 3130920"/>
                <a:gd name="connsiteX3" fmla="*/ 1955573 w 2014505"/>
                <a:gd name="connsiteY3" fmla="*/ 1705864 h 3130920"/>
                <a:gd name="connsiteX4" fmla="*/ 1937206 w 2014505"/>
                <a:gd name="connsiteY4" fmla="*/ 2928698 h 3130920"/>
                <a:gd name="connsiteX5" fmla="*/ 1528659 w 2014505"/>
                <a:gd name="connsiteY5" fmla="*/ 2906359 h 3130920"/>
                <a:gd name="connsiteX6" fmla="*/ 1580259 w 2014505"/>
                <a:gd name="connsiteY6" fmla="*/ 2013612 h 3130920"/>
                <a:gd name="connsiteX7" fmla="*/ 494614 w 2014505"/>
                <a:gd name="connsiteY7" fmla="*/ 1459312 h 3130920"/>
                <a:gd name="connsiteX8" fmla="*/ 643862 w 2014505"/>
                <a:gd name="connsiteY8" fmla="*/ 481801 h 3130920"/>
                <a:gd name="connsiteX9" fmla="*/ 302196 w 2014505"/>
                <a:gd name="connsiteY9" fmla="*/ 657911 h 3130920"/>
                <a:gd name="connsiteX10" fmla="*/ 0 w 2014505"/>
                <a:gd name="connsiteY10" fmla="*/ 395733 h 3130920"/>
                <a:gd name="connsiteX11" fmla="*/ 788656 w 2014505"/>
                <a:gd name="connsiteY11" fmla="*/ 0 h 3130920"/>
                <a:gd name="connsiteX0" fmla="*/ 788656 w 2014505"/>
                <a:gd name="connsiteY0" fmla="*/ 0 h 3130920"/>
                <a:gd name="connsiteX1" fmla="*/ 1341106 w 2014505"/>
                <a:gd name="connsiteY1" fmla="*/ 333375 h 3130920"/>
                <a:gd name="connsiteX2" fmla="*/ 1130185 w 2014505"/>
                <a:gd name="connsiteY2" fmla="*/ 1396885 h 3130920"/>
                <a:gd name="connsiteX3" fmla="*/ 1955573 w 2014505"/>
                <a:gd name="connsiteY3" fmla="*/ 1705864 h 3130920"/>
                <a:gd name="connsiteX4" fmla="*/ 1937206 w 2014505"/>
                <a:gd name="connsiteY4" fmla="*/ 2928698 h 3130920"/>
                <a:gd name="connsiteX5" fmla="*/ 1528659 w 2014505"/>
                <a:gd name="connsiteY5" fmla="*/ 2906359 h 3130920"/>
                <a:gd name="connsiteX6" fmla="*/ 1573680 w 2014505"/>
                <a:gd name="connsiteY6" fmla="*/ 2023479 h 3130920"/>
                <a:gd name="connsiteX7" fmla="*/ 494614 w 2014505"/>
                <a:gd name="connsiteY7" fmla="*/ 1459312 h 3130920"/>
                <a:gd name="connsiteX8" fmla="*/ 643862 w 2014505"/>
                <a:gd name="connsiteY8" fmla="*/ 481801 h 3130920"/>
                <a:gd name="connsiteX9" fmla="*/ 302196 w 2014505"/>
                <a:gd name="connsiteY9" fmla="*/ 657911 h 3130920"/>
                <a:gd name="connsiteX10" fmla="*/ 0 w 2014505"/>
                <a:gd name="connsiteY10" fmla="*/ 395733 h 3130920"/>
                <a:gd name="connsiteX11" fmla="*/ 788656 w 2014505"/>
                <a:gd name="connsiteY11" fmla="*/ 0 h 3130920"/>
                <a:gd name="connsiteX0" fmla="*/ 788656 w 2014505"/>
                <a:gd name="connsiteY0" fmla="*/ 0 h 3130920"/>
                <a:gd name="connsiteX1" fmla="*/ 1341106 w 2014505"/>
                <a:gd name="connsiteY1" fmla="*/ 333375 h 3130920"/>
                <a:gd name="connsiteX2" fmla="*/ 1130185 w 2014505"/>
                <a:gd name="connsiteY2" fmla="*/ 1396885 h 3130920"/>
                <a:gd name="connsiteX3" fmla="*/ 1955573 w 2014505"/>
                <a:gd name="connsiteY3" fmla="*/ 1705864 h 3130920"/>
                <a:gd name="connsiteX4" fmla="*/ 1937206 w 2014505"/>
                <a:gd name="connsiteY4" fmla="*/ 2928698 h 3130920"/>
                <a:gd name="connsiteX5" fmla="*/ 1528659 w 2014505"/>
                <a:gd name="connsiteY5" fmla="*/ 2906359 h 3130920"/>
                <a:gd name="connsiteX6" fmla="*/ 1573680 w 2014505"/>
                <a:gd name="connsiteY6" fmla="*/ 2023479 h 3130920"/>
                <a:gd name="connsiteX7" fmla="*/ 494614 w 2014505"/>
                <a:gd name="connsiteY7" fmla="*/ 1459312 h 3130920"/>
                <a:gd name="connsiteX8" fmla="*/ 643862 w 2014505"/>
                <a:gd name="connsiteY8" fmla="*/ 481801 h 3130920"/>
                <a:gd name="connsiteX9" fmla="*/ 302196 w 2014505"/>
                <a:gd name="connsiteY9" fmla="*/ 657911 h 3130920"/>
                <a:gd name="connsiteX10" fmla="*/ 0 w 2014505"/>
                <a:gd name="connsiteY10" fmla="*/ 395733 h 3130920"/>
                <a:gd name="connsiteX11" fmla="*/ 788656 w 2014505"/>
                <a:gd name="connsiteY11" fmla="*/ 0 h 3130920"/>
                <a:gd name="connsiteX0" fmla="*/ 788656 w 1991345"/>
                <a:gd name="connsiteY0" fmla="*/ 0 h 3130920"/>
                <a:gd name="connsiteX1" fmla="*/ 1341106 w 1991345"/>
                <a:gd name="connsiteY1" fmla="*/ 333375 h 3130920"/>
                <a:gd name="connsiteX2" fmla="*/ 1130185 w 1991345"/>
                <a:gd name="connsiteY2" fmla="*/ 1396885 h 3130920"/>
                <a:gd name="connsiteX3" fmla="*/ 1922681 w 1991345"/>
                <a:gd name="connsiteY3" fmla="*/ 1682839 h 3130920"/>
                <a:gd name="connsiteX4" fmla="*/ 1937206 w 1991345"/>
                <a:gd name="connsiteY4" fmla="*/ 2928698 h 3130920"/>
                <a:gd name="connsiteX5" fmla="*/ 1528659 w 1991345"/>
                <a:gd name="connsiteY5" fmla="*/ 2906359 h 3130920"/>
                <a:gd name="connsiteX6" fmla="*/ 1573680 w 1991345"/>
                <a:gd name="connsiteY6" fmla="*/ 2023479 h 3130920"/>
                <a:gd name="connsiteX7" fmla="*/ 494614 w 1991345"/>
                <a:gd name="connsiteY7" fmla="*/ 1459312 h 3130920"/>
                <a:gd name="connsiteX8" fmla="*/ 643862 w 1991345"/>
                <a:gd name="connsiteY8" fmla="*/ 481801 h 3130920"/>
                <a:gd name="connsiteX9" fmla="*/ 302196 w 1991345"/>
                <a:gd name="connsiteY9" fmla="*/ 657911 h 3130920"/>
                <a:gd name="connsiteX10" fmla="*/ 0 w 1991345"/>
                <a:gd name="connsiteY10" fmla="*/ 395733 h 3130920"/>
                <a:gd name="connsiteX11" fmla="*/ 788656 w 1991345"/>
                <a:gd name="connsiteY11" fmla="*/ 0 h 3130920"/>
                <a:gd name="connsiteX0" fmla="*/ 788656 w 1978998"/>
                <a:gd name="connsiteY0" fmla="*/ 0 h 3130920"/>
                <a:gd name="connsiteX1" fmla="*/ 1341106 w 1978998"/>
                <a:gd name="connsiteY1" fmla="*/ 333375 h 3130920"/>
                <a:gd name="connsiteX2" fmla="*/ 1130185 w 1978998"/>
                <a:gd name="connsiteY2" fmla="*/ 1396885 h 3130920"/>
                <a:gd name="connsiteX3" fmla="*/ 1902946 w 1978998"/>
                <a:gd name="connsiteY3" fmla="*/ 1672971 h 3130920"/>
                <a:gd name="connsiteX4" fmla="*/ 1937206 w 1978998"/>
                <a:gd name="connsiteY4" fmla="*/ 2928698 h 3130920"/>
                <a:gd name="connsiteX5" fmla="*/ 1528659 w 1978998"/>
                <a:gd name="connsiteY5" fmla="*/ 2906359 h 3130920"/>
                <a:gd name="connsiteX6" fmla="*/ 1573680 w 1978998"/>
                <a:gd name="connsiteY6" fmla="*/ 2023479 h 3130920"/>
                <a:gd name="connsiteX7" fmla="*/ 494614 w 1978998"/>
                <a:gd name="connsiteY7" fmla="*/ 1459312 h 3130920"/>
                <a:gd name="connsiteX8" fmla="*/ 643862 w 1978998"/>
                <a:gd name="connsiteY8" fmla="*/ 481801 h 3130920"/>
                <a:gd name="connsiteX9" fmla="*/ 302196 w 1978998"/>
                <a:gd name="connsiteY9" fmla="*/ 657911 h 3130920"/>
                <a:gd name="connsiteX10" fmla="*/ 0 w 1978998"/>
                <a:gd name="connsiteY10" fmla="*/ 395733 h 3130920"/>
                <a:gd name="connsiteX11" fmla="*/ 788656 w 1978998"/>
                <a:gd name="connsiteY11" fmla="*/ 0 h 3130920"/>
                <a:gd name="connsiteX0" fmla="*/ 788656 w 1959609"/>
                <a:gd name="connsiteY0" fmla="*/ 0 h 3130920"/>
                <a:gd name="connsiteX1" fmla="*/ 1341106 w 1959609"/>
                <a:gd name="connsiteY1" fmla="*/ 333375 h 3130920"/>
                <a:gd name="connsiteX2" fmla="*/ 1130185 w 1959609"/>
                <a:gd name="connsiteY2" fmla="*/ 1396885 h 3130920"/>
                <a:gd name="connsiteX3" fmla="*/ 1902946 w 1959609"/>
                <a:gd name="connsiteY3" fmla="*/ 1672971 h 3130920"/>
                <a:gd name="connsiteX4" fmla="*/ 1937206 w 1959609"/>
                <a:gd name="connsiteY4" fmla="*/ 2928698 h 3130920"/>
                <a:gd name="connsiteX5" fmla="*/ 1528659 w 1959609"/>
                <a:gd name="connsiteY5" fmla="*/ 2906359 h 3130920"/>
                <a:gd name="connsiteX6" fmla="*/ 1573680 w 1959609"/>
                <a:gd name="connsiteY6" fmla="*/ 2023479 h 3130920"/>
                <a:gd name="connsiteX7" fmla="*/ 494614 w 1959609"/>
                <a:gd name="connsiteY7" fmla="*/ 1459312 h 3130920"/>
                <a:gd name="connsiteX8" fmla="*/ 643862 w 1959609"/>
                <a:gd name="connsiteY8" fmla="*/ 481801 h 3130920"/>
                <a:gd name="connsiteX9" fmla="*/ 302196 w 1959609"/>
                <a:gd name="connsiteY9" fmla="*/ 657911 h 3130920"/>
                <a:gd name="connsiteX10" fmla="*/ 0 w 1959609"/>
                <a:gd name="connsiteY10" fmla="*/ 395733 h 3130920"/>
                <a:gd name="connsiteX11" fmla="*/ 788656 w 1959609"/>
                <a:gd name="connsiteY11" fmla="*/ 0 h 3130920"/>
                <a:gd name="connsiteX0" fmla="*/ 788656 w 1946807"/>
                <a:gd name="connsiteY0" fmla="*/ 0 h 3125489"/>
                <a:gd name="connsiteX1" fmla="*/ 1341106 w 1946807"/>
                <a:gd name="connsiteY1" fmla="*/ 333375 h 3125489"/>
                <a:gd name="connsiteX2" fmla="*/ 1130185 w 1946807"/>
                <a:gd name="connsiteY2" fmla="*/ 1396885 h 3125489"/>
                <a:gd name="connsiteX3" fmla="*/ 1902946 w 1946807"/>
                <a:gd name="connsiteY3" fmla="*/ 1672971 h 3125489"/>
                <a:gd name="connsiteX4" fmla="*/ 1907604 w 1946807"/>
                <a:gd name="connsiteY4" fmla="*/ 2918830 h 3125489"/>
                <a:gd name="connsiteX5" fmla="*/ 1528659 w 1946807"/>
                <a:gd name="connsiteY5" fmla="*/ 2906359 h 3125489"/>
                <a:gd name="connsiteX6" fmla="*/ 1573680 w 1946807"/>
                <a:gd name="connsiteY6" fmla="*/ 2023479 h 3125489"/>
                <a:gd name="connsiteX7" fmla="*/ 494614 w 1946807"/>
                <a:gd name="connsiteY7" fmla="*/ 1459312 h 3125489"/>
                <a:gd name="connsiteX8" fmla="*/ 643862 w 1946807"/>
                <a:gd name="connsiteY8" fmla="*/ 481801 h 3125489"/>
                <a:gd name="connsiteX9" fmla="*/ 302196 w 1946807"/>
                <a:gd name="connsiteY9" fmla="*/ 657911 h 3125489"/>
                <a:gd name="connsiteX10" fmla="*/ 0 w 1946807"/>
                <a:gd name="connsiteY10" fmla="*/ 395733 h 3125489"/>
                <a:gd name="connsiteX11" fmla="*/ 788656 w 1946807"/>
                <a:gd name="connsiteY11" fmla="*/ 0 h 3125489"/>
                <a:gd name="connsiteX0" fmla="*/ 788656 w 1954723"/>
                <a:gd name="connsiteY0" fmla="*/ 0 h 3129096"/>
                <a:gd name="connsiteX1" fmla="*/ 1341106 w 1954723"/>
                <a:gd name="connsiteY1" fmla="*/ 333375 h 3129096"/>
                <a:gd name="connsiteX2" fmla="*/ 1130185 w 1954723"/>
                <a:gd name="connsiteY2" fmla="*/ 1396885 h 3129096"/>
                <a:gd name="connsiteX3" fmla="*/ 1902946 w 1954723"/>
                <a:gd name="connsiteY3" fmla="*/ 1672971 h 3129096"/>
                <a:gd name="connsiteX4" fmla="*/ 1927339 w 1954723"/>
                <a:gd name="connsiteY4" fmla="*/ 2925409 h 3129096"/>
                <a:gd name="connsiteX5" fmla="*/ 1528659 w 1954723"/>
                <a:gd name="connsiteY5" fmla="*/ 2906359 h 3129096"/>
                <a:gd name="connsiteX6" fmla="*/ 1573680 w 1954723"/>
                <a:gd name="connsiteY6" fmla="*/ 2023479 h 3129096"/>
                <a:gd name="connsiteX7" fmla="*/ 494614 w 1954723"/>
                <a:gd name="connsiteY7" fmla="*/ 1459312 h 3129096"/>
                <a:gd name="connsiteX8" fmla="*/ 643862 w 1954723"/>
                <a:gd name="connsiteY8" fmla="*/ 481801 h 3129096"/>
                <a:gd name="connsiteX9" fmla="*/ 302196 w 1954723"/>
                <a:gd name="connsiteY9" fmla="*/ 657911 h 3129096"/>
                <a:gd name="connsiteX10" fmla="*/ 0 w 1954723"/>
                <a:gd name="connsiteY10" fmla="*/ 395733 h 3129096"/>
                <a:gd name="connsiteX11" fmla="*/ 788656 w 1954723"/>
                <a:gd name="connsiteY11" fmla="*/ 0 h 3129096"/>
                <a:gd name="connsiteX0" fmla="*/ 788656 w 1974642"/>
                <a:gd name="connsiteY0" fmla="*/ 0 h 3129096"/>
                <a:gd name="connsiteX1" fmla="*/ 1341106 w 1974642"/>
                <a:gd name="connsiteY1" fmla="*/ 333375 h 3129096"/>
                <a:gd name="connsiteX2" fmla="*/ 1130185 w 1974642"/>
                <a:gd name="connsiteY2" fmla="*/ 1396885 h 3129096"/>
                <a:gd name="connsiteX3" fmla="*/ 1902946 w 1974642"/>
                <a:gd name="connsiteY3" fmla="*/ 1672971 h 3129096"/>
                <a:gd name="connsiteX4" fmla="*/ 1943513 w 1974642"/>
                <a:gd name="connsiteY4" fmla="*/ 1852645 h 3129096"/>
                <a:gd name="connsiteX5" fmla="*/ 1927339 w 1974642"/>
                <a:gd name="connsiteY5" fmla="*/ 2925409 h 3129096"/>
                <a:gd name="connsiteX6" fmla="*/ 1528659 w 1974642"/>
                <a:gd name="connsiteY6" fmla="*/ 2906359 h 3129096"/>
                <a:gd name="connsiteX7" fmla="*/ 1573680 w 1974642"/>
                <a:gd name="connsiteY7" fmla="*/ 2023479 h 3129096"/>
                <a:gd name="connsiteX8" fmla="*/ 494614 w 1974642"/>
                <a:gd name="connsiteY8" fmla="*/ 1459312 h 3129096"/>
                <a:gd name="connsiteX9" fmla="*/ 643862 w 1974642"/>
                <a:gd name="connsiteY9" fmla="*/ 481801 h 3129096"/>
                <a:gd name="connsiteX10" fmla="*/ 302196 w 1974642"/>
                <a:gd name="connsiteY10" fmla="*/ 657911 h 3129096"/>
                <a:gd name="connsiteX11" fmla="*/ 0 w 1974642"/>
                <a:gd name="connsiteY11" fmla="*/ 395733 h 3129096"/>
                <a:gd name="connsiteX12" fmla="*/ 788656 w 1974642"/>
                <a:gd name="connsiteY12" fmla="*/ 0 h 3129096"/>
                <a:gd name="connsiteX0" fmla="*/ 788656 w 1996447"/>
                <a:gd name="connsiteY0" fmla="*/ 0 h 3129096"/>
                <a:gd name="connsiteX1" fmla="*/ 1341106 w 1996447"/>
                <a:gd name="connsiteY1" fmla="*/ 333375 h 3129096"/>
                <a:gd name="connsiteX2" fmla="*/ 1130185 w 1996447"/>
                <a:gd name="connsiteY2" fmla="*/ 1396885 h 3129096"/>
                <a:gd name="connsiteX3" fmla="*/ 1902946 w 1996447"/>
                <a:gd name="connsiteY3" fmla="*/ 1672971 h 3129096"/>
                <a:gd name="connsiteX4" fmla="*/ 1989562 w 1996447"/>
                <a:gd name="connsiteY4" fmla="*/ 1882248 h 3129096"/>
                <a:gd name="connsiteX5" fmla="*/ 1927339 w 1996447"/>
                <a:gd name="connsiteY5" fmla="*/ 2925409 h 3129096"/>
                <a:gd name="connsiteX6" fmla="*/ 1528659 w 1996447"/>
                <a:gd name="connsiteY6" fmla="*/ 2906359 h 3129096"/>
                <a:gd name="connsiteX7" fmla="*/ 1573680 w 1996447"/>
                <a:gd name="connsiteY7" fmla="*/ 2023479 h 3129096"/>
                <a:gd name="connsiteX8" fmla="*/ 494614 w 1996447"/>
                <a:gd name="connsiteY8" fmla="*/ 1459312 h 3129096"/>
                <a:gd name="connsiteX9" fmla="*/ 643862 w 1996447"/>
                <a:gd name="connsiteY9" fmla="*/ 481801 h 3129096"/>
                <a:gd name="connsiteX10" fmla="*/ 302196 w 1996447"/>
                <a:gd name="connsiteY10" fmla="*/ 657911 h 3129096"/>
                <a:gd name="connsiteX11" fmla="*/ 0 w 1996447"/>
                <a:gd name="connsiteY11" fmla="*/ 395733 h 3129096"/>
                <a:gd name="connsiteX12" fmla="*/ 788656 w 1996447"/>
                <a:gd name="connsiteY12" fmla="*/ 0 h 3129096"/>
                <a:gd name="connsiteX0" fmla="*/ 788656 w 1996447"/>
                <a:gd name="connsiteY0" fmla="*/ 0 h 3129096"/>
                <a:gd name="connsiteX1" fmla="*/ 1341106 w 1996447"/>
                <a:gd name="connsiteY1" fmla="*/ 333375 h 3129096"/>
                <a:gd name="connsiteX2" fmla="*/ 1130185 w 1996447"/>
                <a:gd name="connsiteY2" fmla="*/ 1396885 h 3129096"/>
                <a:gd name="connsiteX3" fmla="*/ 1902946 w 1996447"/>
                <a:gd name="connsiteY3" fmla="*/ 1672971 h 3129096"/>
                <a:gd name="connsiteX4" fmla="*/ 1989562 w 1996447"/>
                <a:gd name="connsiteY4" fmla="*/ 1882248 h 3129096"/>
                <a:gd name="connsiteX5" fmla="*/ 1927339 w 1996447"/>
                <a:gd name="connsiteY5" fmla="*/ 2925409 h 3129096"/>
                <a:gd name="connsiteX6" fmla="*/ 1528659 w 1996447"/>
                <a:gd name="connsiteY6" fmla="*/ 2906359 h 3129096"/>
                <a:gd name="connsiteX7" fmla="*/ 1573680 w 1996447"/>
                <a:gd name="connsiteY7" fmla="*/ 2023479 h 3129096"/>
                <a:gd name="connsiteX8" fmla="*/ 494614 w 1996447"/>
                <a:gd name="connsiteY8" fmla="*/ 1459312 h 3129096"/>
                <a:gd name="connsiteX9" fmla="*/ 643862 w 1996447"/>
                <a:gd name="connsiteY9" fmla="*/ 481801 h 3129096"/>
                <a:gd name="connsiteX10" fmla="*/ 302196 w 1996447"/>
                <a:gd name="connsiteY10" fmla="*/ 657911 h 3129096"/>
                <a:gd name="connsiteX11" fmla="*/ 0 w 1996447"/>
                <a:gd name="connsiteY11" fmla="*/ 395733 h 3129096"/>
                <a:gd name="connsiteX12" fmla="*/ 788656 w 1996447"/>
                <a:gd name="connsiteY12" fmla="*/ 0 h 3129096"/>
                <a:gd name="connsiteX0" fmla="*/ 788656 w 1996447"/>
                <a:gd name="connsiteY0" fmla="*/ 0 h 3129096"/>
                <a:gd name="connsiteX1" fmla="*/ 1341106 w 1996447"/>
                <a:gd name="connsiteY1" fmla="*/ 333375 h 3129096"/>
                <a:gd name="connsiteX2" fmla="*/ 1130185 w 1996447"/>
                <a:gd name="connsiteY2" fmla="*/ 1396885 h 3129096"/>
                <a:gd name="connsiteX3" fmla="*/ 1902946 w 1996447"/>
                <a:gd name="connsiteY3" fmla="*/ 1672971 h 3129096"/>
                <a:gd name="connsiteX4" fmla="*/ 1989562 w 1996447"/>
                <a:gd name="connsiteY4" fmla="*/ 1882248 h 3129096"/>
                <a:gd name="connsiteX5" fmla="*/ 1927339 w 1996447"/>
                <a:gd name="connsiteY5" fmla="*/ 2925409 h 3129096"/>
                <a:gd name="connsiteX6" fmla="*/ 1528659 w 1996447"/>
                <a:gd name="connsiteY6" fmla="*/ 2906359 h 3129096"/>
                <a:gd name="connsiteX7" fmla="*/ 1573680 w 1996447"/>
                <a:gd name="connsiteY7" fmla="*/ 2023479 h 3129096"/>
                <a:gd name="connsiteX8" fmla="*/ 494614 w 1996447"/>
                <a:gd name="connsiteY8" fmla="*/ 1459312 h 3129096"/>
                <a:gd name="connsiteX9" fmla="*/ 643862 w 1996447"/>
                <a:gd name="connsiteY9" fmla="*/ 481801 h 3129096"/>
                <a:gd name="connsiteX10" fmla="*/ 302196 w 1996447"/>
                <a:gd name="connsiteY10" fmla="*/ 657911 h 3129096"/>
                <a:gd name="connsiteX11" fmla="*/ 0 w 1996447"/>
                <a:gd name="connsiteY11" fmla="*/ 395733 h 3129096"/>
                <a:gd name="connsiteX12" fmla="*/ 788656 w 1996447"/>
                <a:gd name="connsiteY12" fmla="*/ 0 h 3129096"/>
                <a:gd name="connsiteX0" fmla="*/ 788656 w 1996447"/>
                <a:gd name="connsiteY0" fmla="*/ 0 h 3129096"/>
                <a:gd name="connsiteX1" fmla="*/ 1341106 w 1996447"/>
                <a:gd name="connsiteY1" fmla="*/ 333375 h 3129096"/>
                <a:gd name="connsiteX2" fmla="*/ 1130185 w 1996447"/>
                <a:gd name="connsiteY2" fmla="*/ 1396885 h 3129096"/>
                <a:gd name="connsiteX3" fmla="*/ 1902946 w 1996447"/>
                <a:gd name="connsiteY3" fmla="*/ 1672971 h 3129096"/>
                <a:gd name="connsiteX4" fmla="*/ 1989562 w 1996447"/>
                <a:gd name="connsiteY4" fmla="*/ 1882248 h 3129096"/>
                <a:gd name="connsiteX5" fmla="*/ 1927339 w 1996447"/>
                <a:gd name="connsiteY5" fmla="*/ 2925409 h 3129096"/>
                <a:gd name="connsiteX6" fmla="*/ 1528659 w 1996447"/>
                <a:gd name="connsiteY6" fmla="*/ 2906359 h 3129096"/>
                <a:gd name="connsiteX7" fmla="*/ 1573680 w 1996447"/>
                <a:gd name="connsiteY7" fmla="*/ 2023479 h 3129096"/>
                <a:gd name="connsiteX8" fmla="*/ 494614 w 1996447"/>
                <a:gd name="connsiteY8" fmla="*/ 1459312 h 3129096"/>
                <a:gd name="connsiteX9" fmla="*/ 643862 w 1996447"/>
                <a:gd name="connsiteY9" fmla="*/ 481801 h 3129096"/>
                <a:gd name="connsiteX10" fmla="*/ 302196 w 1996447"/>
                <a:gd name="connsiteY10" fmla="*/ 657911 h 3129096"/>
                <a:gd name="connsiteX11" fmla="*/ 0 w 1996447"/>
                <a:gd name="connsiteY11" fmla="*/ 395733 h 3129096"/>
                <a:gd name="connsiteX12" fmla="*/ 788656 w 1996447"/>
                <a:gd name="connsiteY12" fmla="*/ 0 h 3129096"/>
                <a:gd name="connsiteX0" fmla="*/ 788656 w 1996447"/>
                <a:gd name="connsiteY0" fmla="*/ 0 h 3129096"/>
                <a:gd name="connsiteX1" fmla="*/ 1341106 w 1996447"/>
                <a:gd name="connsiteY1" fmla="*/ 333375 h 3129096"/>
                <a:gd name="connsiteX2" fmla="*/ 1130185 w 1996447"/>
                <a:gd name="connsiteY2" fmla="*/ 1396885 h 3129096"/>
                <a:gd name="connsiteX3" fmla="*/ 1902946 w 1996447"/>
                <a:gd name="connsiteY3" fmla="*/ 1672971 h 3129096"/>
                <a:gd name="connsiteX4" fmla="*/ 1989562 w 1996447"/>
                <a:gd name="connsiteY4" fmla="*/ 1882248 h 3129096"/>
                <a:gd name="connsiteX5" fmla="*/ 1927339 w 1996447"/>
                <a:gd name="connsiteY5" fmla="*/ 2925409 h 3129096"/>
                <a:gd name="connsiteX6" fmla="*/ 1528659 w 1996447"/>
                <a:gd name="connsiteY6" fmla="*/ 2906359 h 3129096"/>
                <a:gd name="connsiteX7" fmla="*/ 1573680 w 1996447"/>
                <a:gd name="connsiteY7" fmla="*/ 2023479 h 3129096"/>
                <a:gd name="connsiteX8" fmla="*/ 494614 w 1996447"/>
                <a:gd name="connsiteY8" fmla="*/ 1459312 h 3129096"/>
                <a:gd name="connsiteX9" fmla="*/ 643862 w 1996447"/>
                <a:gd name="connsiteY9" fmla="*/ 481801 h 3129096"/>
                <a:gd name="connsiteX10" fmla="*/ 302196 w 1996447"/>
                <a:gd name="connsiteY10" fmla="*/ 657911 h 3129096"/>
                <a:gd name="connsiteX11" fmla="*/ 0 w 1996447"/>
                <a:gd name="connsiteY11" fmla="*/ 395733 h 3129096"/>
                <a:gd name="connsiteX12" fmla="*/ 788656 w 1996447"/>
                <a:gd name="connsiteY12" fmla="*/ 0 h 3129096"/>
                <a:gd name="connsiteX0" fmla="*/ 788656 w 1996447"/>
                <a:gd name="connsiteY0" fmla="*/ 0 h 3129096"/>
                <a:gd name="connsiteX1" fmla="*/ 1341106 w 1996447"/>
                <a:gd name="connsiteY1" fmla="*/ 333375 h 3129096"/>
                <a:gd name="connsiteX2" fmla="*/ 1130185 w 1996447"/>
                <a:gd name="connsiteY2" fmla="*/ 1396885 h 3129096"/>
                <a:gd name="connsiteX3" fmla="*/ 1902946 w 1996447"/>
                <a:gd name="connsiteY3" fmla="*/ 1672971 h 3129096"/>
                <a:gd name="connsiteX4" fmla="*/ 1989562 w 1996447"/>
                <a:gd name="connsiteY4" fmla="*/ 1882248 h 3129096"/>
                <a:gd name="connsiteX5" fmla="*/ 1927339 w 1996447"/>
                <a:gd name="connsiteY5" fmla="*/ 2925409 h 3129096"/>
                <a:gd name="connsiteX6" fmla="*/ 1528659 w 1996447"/>
                <a:gd name="connsiteY6" fmla="*/ 2906359 h 3129096"/>
                <a:gd name="connsiteX7" fmla="*/ 1573680 w 1996447"/>
                <a:gd name="connsiteY7" fmla="*/ 2023479 h 3129096"/>
                <a:gd name="connsiteX8" fmla="*/ 494614 w 1996447"/>
                <a:gd name="connsiteY8" fmla="*/ 1459312 h 3129096"/>
                <a:gd name="connsiteX9" fmla="*/ 643862 w 1996447"/>
                <a:gd name="connsiteY9" fmla="*/ 481801 h 3129096"/>
                <a:gd name="connsiteX10" fmla="*/ 302196 w 1996447"/>
                <a:gd name="connsiteY10" fmla="*/ 657911 h 3129096"/>
                <a:gd name="connsiteX11" fmla="*/ 0 w 1996447"/>
                <a:gd name="connsiteY11" fmla="*/ 395733 h 3129096"/>
                <a:gd name="connsiteX12" fmla="*/ 788656 w 1996447"/>
                <a:gd name="connsiteY12" fmla="*/ 0 h 3129096"/>
                <a:gd name="connsiteX0" fmla="*/ 788656 w 1996447"/>
                <a:gd name="connsiteY0" fmla="*/ 0 h 3129096"/>
                <a:gd name="connsiteX1" fmla="*/ 1341106 w 1996447"/>
                <a:gd name="connsiteY1" fmla="*/ 333375 h 3129096"/>
                <a:gd name="connsiteX2" fmla="*/ 1130185 w 1996447"/>
                <a:gd name="connsiteY2" fmla="*/ 1396885 h 3129096"/>
                <a:gd name="connsiteX3" fmla="*/ 1902946 w 1996447"/>
                <a:gd name="connsiteY3" fmla="*/ 1672971 h 3129096"/>
                <a:gd name="connsiteX4" fmla="*/ 1989562 w 1996447"/>
                <a:gd name="connsiteY4" fmla="*/ 1882248 h 3129096"/>
                <a:gd name="connsiteX5" fmla="*/ 1927339 w 1996447"/>
                <a:gd name="connsiteY5" fmla="*/ 2925409 h 3129096"/>
                <a:gd name="connsiteX6" fmla="*/ 1528659 w 1996447"/>
                <a:gd name="connsiteY6" fmla="*/ 2906359 h 3129096"/>
                <a:gd name="connsiteX7" fmla="*/ 1573680 w 1996447"/>
                <a:gd name="connsiteY7" fmla="*/ 2023479 h 3129096"/>
                <a:gd name="connsiteX8" fmla="*/ 494614 w 1996447"/>
                <a:gd name="connsiteY8" fmla="*/ 1459312 h 3129096"/>
                <a:gd name="connsiteX9" fmla="*/ 643862 w 1996447"/>
                <a:gd name="connsiteY9" fmla="*/ 481801 h 3129096"/>
                <a:gd name="connsiteX10" fmla="*/ 302196 w 1996447"/>
                <a:gd name="connsiteY10" fmla="*/ 657911 h 3129096"/>
                <a:gd name="connsiteX11" fmla="*/ 0 w 1996447"/>
                <a:gd name="connsiteY11" fmla="*/ 395733 h 3129096"/>
                <a:gd name="connsiteX12" fmla="*/ 788656 w 1996447"/>
                <a:gd name="connsiteY12" fmla="*/ 0 h 3129096"/>
                <a:gd name="connsiteX0" fmla="*/ 788656 w 2015876"/>
                <a:gd name="connsiteY0" fmla="*/ 0 h 3129096"/>
                <a:gd name="connsiteX1" fmla="*/ 1341106 w 2015876"/>
                <a:gd name="connsiteY1" fmla="*/ 333375 h 3129096"/>
                <a:gd name="connsiteX2" fmla="*/ 1130185 w 2015876"/>
                <a:gd name="connsiteY2" fmla="*/ 1396885 h 3129096"/>
                <a:gd name="connsiteX3" fmla="*/ 1902946 w 2015876"/>
                <a:gd name="connsiteY3" fmla="*/ 1672971 h 3129096"/>
                <a:gd name="connsiteX4" fmla="*/ 2015876 w 2015876"/>
                <a:gd name="connsiteY4" fmla="*/ 1882248 h 3129096"/>
                <a:gd name="connsiteX5" fmla="*/ 1927339 w 2015876"/>
                <a:gd name="connsiteY5" fmla="*/ 2925409 h 3129096"/>
                <a:gd name="connsiteX6" fmla="*/ 1528659 w 2015876"/>
                <a:gd name="connsiteY6" fmla="*/ 2906359 h 3129096"/>
                <a:gd name="connsiteX7" fmla="*/ 1573680 w 2015876"/>
                <a:gd name="connsiteY7" fmla="*/ 2023479 h 3129096"/>
                <a:gd name="connsiteX8" fmla="*/ 494614 w 2015876"/>
                <a:gd name="connsiteY8" fmla="*/ 1459312 h 3129096"/>
                <a:gd name="connsiteX9" fmla="*/ 643862 w 2015876"/>
                <a:gd name="connsiteY9" fmla="*/ 481801 h 3129096"/>
                <a:gd name="connsiteX10" fmla="*/ 302196 w 2015876"/>
                <a:gd name="connsiteY10" fmla="*/ 657911 h 3129096"/>
                <a:gd name="connsiteX11" fmla="*/ 0 w 2015876"/>
                <a:gd name="connsiteY11" fmla="*/ 395733 h 3129096"/>
                <a:gd name="connsiteX12" fmla="*/ 788656 w 2015876"/>
                <a:gd name="connsiteY12" fmla="*/ 0 h 3129096"/>
                <a:gd name="connsiteX0" fmla="*/ 788656 w 2000633"/>
                <a:gd name="connsiteY0" fmla="*/ 0 h 3129096"/>
                <a:gd name="connsiteX1" fmla="*/ 1341106 w 2000633"/>
                <a:gd name="connsiteY1" fmla="*/ 333375 h 3129096"/>
                <a:gd name="connsiteX2" fmla="*/ 1130185 w 2000633"/>
                <a:gd name="connsiteY2" fmla="*/ 1396885 h 3129096"/>
                <a:gd name="connsiteX3" fmla="*/ 1902946 w 2000633"/>
                <a:gd name="connsiteY3" fmla="*/ 1672971 h 3129096"/>
                <a:gd name="connsiteX4" fmla="*/ 1996141 w 2000633"/>
                <a:gd name="connsiteY4" fmla="*/ 1882248 h 3129096"/>
                <a:gd name="connsiteX5" fmla="*/ 1927339 w 2000633"/>
                <a:gd name="connsiteY5" fmla="*/ 2925409 h 3129096"/>
                <a:gd name="connsiteX6" fmla="*/ 1528659 w 2000633"/>
                <a:gd name="connsiteY6" fmla="*/ 2906359 h 3129096"/>
                <a:gd name="connsiteX7" fmla="*/ 1573680 w 2000633"/>
                <a:gd name="connsiteY7" fmla="*/ 2023479 h 3129096"/>
                <a:gd name="connsiteX8" fmla="*/ 494614 w 2000633"/>
                <a:gd name="connsiteY8" fmla="*/ 1459312 h 3129096"/>
                <a:gd name="connsiteX9" fmla="*/ 643862 w 2000633"/>
                <a:gd name="connsiteY9" fmla="*/ 481801 h 3129096"/>
                <a:gd name="connsiteX10" fmla="*/ 302196 w 2000633"/>
                <a:gd name="connsiteY10" fmla="*/ 657911 h 3129096"/>
                <a:gd name="connsiteX11" fmla="*/ 0 w 2000633"/>
                <a:gd name="connsiteY11" fmla="*/ 395733 h 3129096"/>
                <a:gd name="connsiteX12" fmla="*/ 788656 w 2000633"/>
                <a:gd name="connsiteY12" fmla="*/ 0 h 3129096"/>
                <a:gd name="connsiteX0" fmla="*/ 788656 w 1996448"/>
                <a:gd name="connsiteY0" fmla="*/ 0 h 3129096"/>
                <a:gd name="connsiteX1" fmla="*/ 1341106 w 1996448"/>
                <a:gd name="connsiteY1" fmla="*/ 333375 h 3129096"/>
                <a:gd name="connsiteX2" fmla="*/ 1130185 w 1996448"/>
                <a:gd name="connsiteY2" fmla="*/ 1396885 h 3129096"/>
                <a:gd name="connsiteX3" fmla="*/ 1902946 w 1996448"/>
                <a:gd name="connsiteY3" fmla="*/ 1672971 h 3129096"/>
                <a:gd name="connsiteX4" fmla="*/ 1989563 w 1996448"/>
                <a:gd name="connsiteY4" fmla="*/ 1878958 h 3129096"/>
                <a:gd name="connsiteX5" fmla="*/ 1927339 w 1996448"/>
                <a:gd name="connsiteY5" fmla="*/ 2925409 h 3129096"/>
                <a:gd name="connsiteX6" fmla="*/ 1528659 w 1996448"/>
                <a:gd name="connsiteY6" fmla="*/ 2906359 h 3129096"/>
                <a:gd name="connsiteX7" fmla="*/ 1573680 w 1996448"/>
                <a:gd name="connsiteY7" fmla="*/ 2023479 h 3129096"/>
                <a:gd name="connsiteX8" fmla="*/ 494614 w 1996448"/>
                <a:gd name="connsiteY8" fmla="*/ 1459312 h 3129096"/>
                <a:gd name="connsiteX9" fmla="*/ 643862 w 1996448"/>
                <a:gd name="connsiteY9" fmla="*/ 481801 h 3129096"/>
                <a:gd name="connsiteX10" fmla="*/ 302196 w 1996448"/>
                <a:gd name="connsiteY10" fmla="*/ 657911 h 3129096"/>
                <a:gd name="connsiteX11" fmla="*/ 0 w 1996448"/>
                <a:gd name="connsiteY11" fmla="*/ 395733 h 3129096"/>
                <a:gd name="connsiteX12" fmla="*/ 788656 w 1996448"/>
                <a:gd name="connsiteY12" fmla="*/ 0 h 3129096"/>
                <a:gd name="connsiteX0" fmla="*/ 788656 w 1989023"/>
                <a:gd name="connsiteY0" fmla="*/ 0 h 3129096"/>
                <a:gd name="connsiteX1" fmla="*/ 1341106 w 1989023"/>
                <a:gd name="connsiteY1" fmla="*/ 333375 h 3129096"/>
                <a:gd name="connsiteX2" fmla="*/ 1130185 w 1989023"/>
                <a:gd name="connsiteY2" fmla="*/ 1396885 h 3129096"/>
                <a:gd name="connsiteX3" fmla="*/ 1902946 w 1989023"/>
                <a:gd name="connsiteY3" fmla="*/ 1672971 h 3129096"/>
                <a:gd name="connsiteX4" fmla="*/ 1976406 w 1989023"/>
                <a:gd name="connsiteY4" fmla="*/ 1878958 h 3129096"/>
                <a:gd name="connsiteX5" fmla="*/ 1927339 w 1989023"/>
                <a:gd name="connsiteY5" fmla="*/ 2925409 h 3129096"/>
                <a:gd name="connsiteX6" fmla="*/ 1528659 w 1989023"/>
                <a:gd name="connsiteY6" fmla="*/ 2906359 h 3129096"/>
                <a:gd name="connsiteX7" fmla="*/ 1573680 w 1989023"/>
                <a:gd name="connsiteY7" fmla="*/ 2023479 h 3129096"/>
                <a:gd name="connsiteX8" fmla="*/ 494614 w 1989023"/>
                <a:gd name="connsiteY8" fmla="*/ 1459312 h 3129096"/>
                <a:gd name="connsiteX9" fmla="*/ 643862 w 1989023"/>
                <a:gd name="connsiteY9" fmla="*/ 481801 h 3129096"/>
                <a:gd name="connsiteX10" fmla="*/ 302196 w 1989023"/>
                <a:gd name="connsiteY10" fmla="*/ 657911 h 3129096"/>
                <a:gd name="connsiteX11" fmla="*/ 0 w 1989023"/>
                <a:gd name="connsiteY11" fmla="*/ 395733 h 3129096"/>
                <a:gd name="connsiteX12" fmla="*/ 788656 w 1989023"/>
                <a:gd name="connsiteY12" fmla="*/ 0 h 3129096"/>
                <a:gd name="connsiteX0" fmla="*/ 788656 w 1996447"/>
                <a:gd name="connsiteY0" fmla="*/ 0 h 3129096"/>
                <a:gd name="connsiteX1" fmla="*/ 1341106 w 1996447"/>
                <a:gd name="connsiteY1" fmla="*/ 333375 h 3129096"/>
                <a:gd name="connsiteX2" fmla="*/ 1130185 w 1996447"/>
                <a:gd name="connsiteY2" fmla="*/ 1396885 h 3129096"/>
                <a:gd name="connsiteX3" fmla="*/ 1902946 w 1996447"/>
                <a:gd name="connsiteY3" fmla="*/ 1672971 h 3129096"/>
                <a:gd name="connsiteX4" fmla="*/ 1989562 w 1996447"/>
                <a:gd name="connsiteY4" fmla="*/ 1878958 h 3129096"/>
                <a:gd name="connsiteX5" fmla="*/ 1927339 w 1996447"/>
                <a:gd name="connsiteY5" fmla="*/ 2925409 h 3129096"/>
                <a:gd name="connsiteX6" fmla="*/ 1528659 w 1996447"/>
                <a:gd name="connsiteY6" fmla="*/ 2906359 h 3129096"/>
                <a:gd name="connsiteX7" fmla="*/ 1573680 w 1996447"/>
                <a:gd name="connsiteY7" fmla="*/ 2023479 h 3129096"/>
                <a:gd name="connsiteX8" fmla="*/ 494614 w 1996447"/>
                <a:gd name="connsiteY8" fmla="*/ 1459312 h 3129096"/>
                <a:gd name="connsiteX9" fmla="*/ 643862 w 1996447"/>
                <a:gd name="connsiteY9" fmla="*/ 481801 h 3129096"/>
                <a:gd name="connsiteX10" fmla="*/ 302196 w 1996447"/>
                <a:gd name="connsiteY10" fmla="*/ 657911 h 3129096"/>
                <a:gd name="connsiteX11" fmla="*/ 0 w 1996447"/>
                <a:gd name="connsiteY11" fmla="*/ 395733 h 3129096"/>
                <a:gd name="connsiteX12" fmla="*/ 788656 w 1996447"/>
                <a:gd name="connsiteY12" fmla="*/ 0 h 3129096"/>
                <a:gd name="connsiteX0" fmla="*/ 788656 w 1997837"/>
                <a:gd name="connsiteY0" fmla="*/ 0 h 3129096"/>
                <a:gd name="connsiteX1" fmla="*/ 1341106 w 1997837"/>
                <a:gd name="connsiteY1" fmla="*/ 333375 h 3129096"/>
                <a:gd name="connsiteX2" fmla="*/ 1130185 w 1997837"/>
                <a:gd name="connsiteY2" fmla="*/ 1396885 h 3129096"/>
                <a:gd name="connsiteX3" fmla="*/ 1902946 w 1997837"/>
                <a:gd name="connsiteY3" fmla="*/ 1672971 h 3129096"/>
                <a:gd name="connsiteX4" fmla="*/ 1989562 w 1997837"/>
                <a:gd name="connsiteY4" fmla="*/ 1878958 h 3129096"/>
                <a:gd name="connsiteX5" fmla="*/ 1927339 w 1997837"/>
                <a:gd name="connsiteY5" fmla="*/ 2925409 h 3129096"/>
                <a:gd name="connsiteX6" fmla="*/ 1528659 w 1997837"/>
                <a:gd name="connsiteY6" fmla="*/ 2906359 h 3129096"/>
                <a:gd name="connsiteX7" fmla="*/ 1573680 w 1997837"/>
                <a:gd name="connsiteY7" fmla="*/ 2023479 h 3129096"/>
                <a:gd name="connsiteX8" fmla="*/ 494614 w 1997837"/>
                <a:gd name="connsiteY8" fmla="*/ 1459312 h 3129096"/>
                <a:gd name="connsiteX9" fmla="*/ 643862 w 1997837"/>
                <a:gd name="connsiteY9" fmla="*/ 481801 h 3129096"/>
                <a:gd name="connsiteX10" fmla="*/ 302196 w 1997837"/>
                <a:gd name="connsiteY10" fmla="*/ 657911 h 3129096"/>
                <a:gd name="connsiteX11" fmla="*/ 0 w 1997837"/>
                <a:gd name="connsiteY11" fmla="*/ 395733 h 3129096"/>
                <a:gd name="connsiteX12" fmla="*/ 788656 w 1997837"/>
                <a:gd name="connsiteY12" fmla="*/ 0 h 3129096"/>
                <a:gd name="connsiteX0" fmla="*/ 788656 w 1989562"/>
                <a:gd name="connsiteY0" fmla="*/ 0 h 3129096"/>
                <a:gd name="connsiteX1" fmla="*/ 1341106 w 1989562"/>
                <a:gd name="connsiteY1" fmla="*/ 333375 h 3129096"/>
                <a:gd name="connsiteX2" fmla="*/ 1130185 w 1989562"/>
                <a:gd name="connsiteY2" fmla="*/ 1396885 h 3129096"/>
                <a:gd name="connsiteX3" fmla="*/ 1853608 w 1989562"/>
                <a:gd name="connsiteY3" fmla="*/ 1669682 h 3129096"/>
                <a:gd name="connsiteX4" fmla="*/ 1989562 w 1989562"/>
                <a:gd name="connsiteY4" fmla="*/ 1878958 h 3129096"/>
                <a:gd name="connsiteX5" fmla="*/ 1927339 w 1989562"/>
                <a:gd name="connsiteY5" fmla="*/ 2925409 h 3129096"/>
                <a:gd name="connsiteX6" fmla="*/ 1528659 w 1989562"/>
                <a:gd name="connsiteY6" fmla="*/ 2906359 h 3129096"/>
                <a:gd name="connsiteX7" fmla="*/ 1573680 w 1989562"/>
                <a:gd name="connsiteY7" fmla="*/ 2023479 h 3129096"/>
                <a:gd name="connsiteX8" fmla="*/ 494614 w 1989562"/>
                <a:gd name="connsiteY8" fmla="*/ 1459312 h 3129096"/>
                <a:gd name="connsiteX9" fmla="*/ 643862 w 1989562"/>
                <a:gd name="connsiteY9" fmla="*/ 481801 h 3129096"/>
                <a:gd name="connsiteX10" fmla="*/ 302196 w 1989562"/>
                <a:gd name="connsiteY10" fmla="*/ 657911 h 3129096"/>
                <a:gd name="connsiteX11" fmla="*/ 0 w 1989562"/>
                <a:gd name="connsiteY11" fmla="*/ 395733 h 3129096"/>
                <a:gd name="connsiteX12" fmla="*/ 788656 w 1989562"/>
                <a:gd name="connsiteY12" fmla="*/ 0 h 3129096"/>
                <a:gd name="connsiteX0" fmla="*/ 788656 w 1989562"/>
                <a:gd name="connsiteY0" fmla="*/ 0 h 3129096"/>
                <a:gd name="connsiteX1" fmla="*/ 1341106 w 1989562"/>
                <a:gd name="connsiteY1" fmla="*/ 333375 h 3129096"/>
                <a:gd name="connsiteX2" fmla="*/ 1130185 w 1989562"/>
                <a:gd name="connsiteY2" fmla="*/ 1396885 h 3129096"/>
                <a:gd name="connsiteX3" fmla="*/ 1856897 w 1989562"/>
                <a:gd name="connsiteY3" fmla="*/ 1649946 h 3129096"/>
                <a:gd name="connsiteX4" fmla="*/ 1989562 w 1989562"/>
                <a:gd name="connsiteY4" fmla="*/ 1878958 h 3129096"/>
                <a:gd name="connsiteX5" fmla="*/ 1927339 w 1989562"/>
                <a:gd name="connsiteY5" fmla="*/ 2925409 h 3129096"/>
                <a:gd name="connsiteX6" fmla="*/ 1528659 w 1989562"/>
                <a:gd name="connsiteY6" fmla="*/ 2906359 h 3129096"/>
                <a:gd name="connsiteX7" fmla="*/ 1573680 w 1989562"/>
                <a:gd name="connsiteY7" fmla="*/ 2023479 h 3129096"/>
                <a:gd name="connsiteX8" fmla="*/ 494614 w 1989562"/>
                <a:gd name="connsiteY8" fmla="*/ 1459312 h 3129096"/>
                <a:gd name="connsiteX9" fmla="*/ 643862 w 1989562"/>
                <a:gd name="connsiteY9" fmla="*/ 481801 h 3129096"/>
                <a:gd name="connsiteX10" fmla="*/ 302196 w 1989562"/>
                <a:gd name="connsiteY10" fmla="*/ 657911 h 3129096"/>
                <a:gd name="connsiteX11" fmla="*/ 0 w 1989562"/>
                <a:gd name="connsiteY11" fmla="*/ 395733 h 3129096"/>
                <a:gd name="connsiteX12" fmla="*/ 788656 w 1989562"/>
                <a:gd name="connsiteY12" fmla="*/ 0 h 3129096"/>
                <a:gd name="connsiteX0" fmla="*/ 788656 w 1989562"/>
                <a:gd name="connsiteY0" fmla="*/ 0 h 3129096"/>
                <a:gd name="connsiteX1" fmla="*/ 1341106 w 1989562"/>
                <a:gd name="connsiteY1" fmla="*/ 333375 h 3129096"/>
                <a:gd name="connsiteX2" fmla="*/ 1130185 w 1989562"/>
                <a:gd name="connsiteY2" fmla="*/ 1396885 h 3129096"/>
                <a:gd name="connsiteX3" fmla="*/ 1856897 w 1989562"/>
                <a:gd name="connsiteY3" fmla="*/ 1649946 h 3129096"/>
                <a:gd name="connsiteX4" fmla="*/ 1989562 w 1989562"/>
                <a:gd name="connsiteY4" fmla="*/ 1878958 h 3129096"/>
                <a:gd name="connsiteX5" fmla="*/ 1927339 w 1989562"/>
                <a:gd name="connsiteY5" fmla="*/ 2925409 h 3129096"/>
                <a:gd name="connsiteX6" fmla="*/ 1528659 w 1989562"/>
                <a:gd name="connsiteY6" fmla="*/ 2906359 h 3129096"/>
                <a:gd name="connsiteX7" fmla="*/ 1573680 w 1989562"/>
                <a:gd name="connsiteY7" fmla="*/ 2023479 h 3129096"/>
                <a:gd name="connsiteX8" fmla="*/ 494614 w 1989562"/>
                <a:gd name="connsiteY8" fmla="*/ 1459312 h 3129096"/>
                <a:gd name="connsiteX9" fmla="*/ 643862 w 1989562"/>
                <a:gd name="connsiteY9" fmla="*/ 481801 h 3129096"/>
                <a:gd name="connsiteX10" fmla="*/ 302196 w 1989562"/>
                <a:gd name="connsiteY10" fmla="*/ 657911 h 3129096"/>
                <a:gd name="connsiteX11" fmla="*/ 0 w 1989562"/>
                <a:gd name="connsiteY11" fmla="*/ 395733 h 3129096"/>
                <a:gd name="connsiteX12" fmla="*/ 788656 w 1989562"/>
                <a:gd name="connsiteY12" fmla="*/ 0 h 3129096"/>
                <a:gd name="connsiteX0" fmla="*/ 788656 w 1989562"/>
                <a:gd name="connsiteY0" fmla="*/ 0 h 3129096"/>
                <a:gd name="connsiteX1" fmla="*/ 1341106 w 1989562"/>
                <a:gd name="connsiteY1" fmla="*/ 333375 h 3129096"/>
                <a:gd name="connsiteX2" fmla="*/ 1130185 w 1989562"/>
                <a:gd name="connsiteY2" fmla="*/ 1396885 h 3129096"/>
                <a:gd name="connsiteX3" fmla="*/ 1856897 w 1989562"/>
                <a:gd name="connsiteY3" fmla="*/ 1649946 h 3129096"/>
                <a:gd name="connsiteX4" fmla="*/ 1989562 w 1989562"/>
                <a:gd name="connsiteY4" fmla="*/ 1878958 h 3129096"/>
                <a:gd name="connsiteX5" fmla="*/ 1927339 w 1989562"/>
                <a:gd name="connsiteY5" fmla="*/ 2925409 h 3129096"/>
                <a:gd name="connsiteX6" fmla="*/ 1528659 w 1989562"/>
                <a:gd name="connsiteY6" fmla="*/ 2906359 h 3129096"/>
                <a:gd name="connsiteX7" fmla="*/ 1573680 w 1989562"/>
                <a:gd name="connsiteY7" fmla="*/ 2023479 h 3129096"/>
                <a:gd name="connsiteX8" fmla="*/ 494614 w 1989562"/>
                <a:gd name="connsiteY8" fmla="*/ 1459312 h 3129096"/>
                <a:gd name="connsiteX9" fmla="*/ 643862 w 1989562"/>
                <a:gd name="connsiteY9" fmla="*/ 481801 h 3129096"/>
                <a:gd name="connsiteX10" fmla="*/ 302196 w 1989562"/>
                <a:gd name="connsiteY10" fmla="*/ 657911 h 3129096"/>
                <a:gd name="connsiteX11" fmla="*/ 0 w 1989562"/>
                <a:gd name="connsiteY11" fmla="*/ 395733 h 3129096"/>
                <a:gd name="connsiteX12" fmla="*/ 788656 w 1989562"/>
                <a:gd name="connsiteY12" fmla="*/ 0 h 3129096"/>
                <a:gd name="connsiteX0" fmla="*/ 788656 w 1989562"/>
                <a:gd name="connsiteY0" fmla="*/ 0 h 3129096"/>
                <a:gd name="connsiteX1" fmla="*/ 1341106 w 1989562"/>
                <a:gd name="connsiteY1" fmla="*/ 333375 h 3129096"/>
                <a:gd name="connsiteX2" fmla="*/ 1130185 w 1989562"/>
                <a:gd name="connsiteY2" fmla="*/ 1396885 h 3129096"/>
                <a:gd name="connsiteX3" fmla="*/ 1856897 w 1989562"/>
                <a:gd name="connsiteY3" fmla="*/ 1649946 h 3129096"/>
                <a:gd name="connsiteX4" fmla="*/ 1989562 w 1989562"/>
                <a:gd name="connsiteY4" fmla="*/ 1878958 h 3129096"/>
                <a:gd name="connsiteX5" fmla="*/ 1927339 w 1989562"/>
                <a:gd name="connsiteY5" fmla="*/ 2925409 h 3129096"/>
                <a:gd name="connsiteX6" fmla="*/ 1528659 w 1989562"/>
                <a:gd name="connsiteY6" fmla="*/ 2906359 h 3129096"/>
                <a:gd name="connsiteX7" fmla="*/ 1573680 w 1989562"/>
                <a:gd name="connsiteY7" fmla="*/ 2023479 h 3129096"/>
                <a:gd name="connsiteX8" fmla="*/ 494614 w 1989562"/>
                <a:gd name="connsiteY8" fmla="*/ 1459312 h 3129096"/>
                <a:gd name="connsiteX9" fmla="*/ 643862 w 1989562"/>
                <a:gd name="connsiteY9" fmla="*/ 481801 h 3129096"/>
                <a:gd name="connsiteX10" fmla="*/ 302196 w 1989562"/>
                <a:gd name="connsiteY10" fmla="*/ 657911 h 3129096"/>
                <a:gd name="connsiteX11" fmla="*/ 0 w 1989562"/>
                <a:gd name="connsiteY11" fmla="*/ 395733 h 3129096"/>
                <a:gd name="connsiteX12" fmla="*/ 788656 w 1989562"/>
                <a:gd name="connsiteY12" fmla="*/ 0 h 3129096"/>
                <a:gd name="connsiteX0" fmla="*/ 788656 w 1989562"/>
                <a:gd name="connsiteY0" fmla="*/ 0 h 3129096"/>
                <a:gd name="connsiteX1" fmla="*/ 1341106 w 1989562"/>
                <a:gd name="connsiteY1" fmla="*/ 333375 h 3129096"/>
                <a:gd name="connsiteX2" fmla="*/ 1130185 w 1989562"/>
                <a:gd name="connsiteY2" fmla="*/ 1396885 h 3129096"/>
                <a:gd name="connsiteX3" fmla="*/ 1856897 w 1989562"/>
                <a:gd name="connsiteY3" fmla="*/ 1649946 h 3129096"/>
                <a:gd name="connsiteX4" fmla="*/ 1989562 w 1989562"/>
                <a:gd name="connsiteY4" fmla="*/ 1878958 h 3129096"/>
                <a:gd name="connsiteX5" fmla="*/ 1927339 w 1989562"/>
                <a:gd name="connsiteY5" fmla="*/ 2925409 h 3129096"/>
                <a:gd name="connsiteX6" fmla="*/ 1528659 w 1989562"/>
                <a:gd name="connsiteY6" fmla="*/ 2906359 h 3129096"/>
                <a:gd name="connsiteX7" fmla="*/ 1573680 w 1989562"/>
                <a:gd name="connsiteY7" fmla="*/ 2023479 h 3129096"/>
                <a:gd name="connsiteX8" fmla="*/ 494614 w 1989562"/>
                <a:gd name="connsiteY8" fmla="*/ 1459312 h 3129096"/>
                <a:gd name="connsiteX9" fmla="*/ 643862 w 1989562"/>
                <a:gd name="connsiteY9" fmla="*/ 481801 h 3129096"/>
                <a:gd name="connsiteX10" fmla="*/ 302196 w 1989562"/>
                <a:gd name="connsiteY10" fmla="*/ 657911 h 3129096"/>
                <a:gd name="connsiteX11" fmla="*/ 0 w 1989562"/>
                <a:gd name="connsiteY11" fmla="*/ 395733 h 3129096"/>
                <a:gd name="connsiteX12" fmla="*/ 788656 w 1989562"/>
                <a:gd name="connsiteY12" fmla="*/ 0 h 3129096"/>
                <a:gd name="connsiteX0" fmla="*/ 788656 w 1989562"/>
                <a:gd name="connsiteY0" fmla="*/ 0 h 3129096"/>
                <a:gd name="connsiteX1" fmla="*/ 1341106 w 1989562"/>
                <a:gd name="connsiteY1" fmla="*/ 333375 h 3129096"/>
                <a:gd name="connsiteX2" fmla="*/ 1130185 w 1989562"/>
                <a:gd name="connsiteY2" fmla="*/ 1396885 h 3129096"/>
                <a:gd name="connsiteX3" fmla="*/ 1856897 w 1989562"/>
                <a:gd name="connsiteY3" fmla="*/ 1649946 h 3129096"/>
                <a:gd name="connsiteX4" fmla="*/ 1989562 w 1989562"/>
                <a:gd name="connsiteY4" fmla="*/ 1878958 h 3129096"/>
                <a:gd name="connsiteX5" fmla="*/ 1927339 w 1989562"/>
                <a:gd name="connsiteY5" fmla="*/ 2925409 h 3129096"/>
                <a:gd name="connsiteX6" fmla="*/ 1528659 w 1989562"/>
                <a:gd name="connsiteY6" fmla="*/ 2906359 h 3129096"/>
                <a:gd name="connsiteX7" fmla="*/ 1573680 w 1989562"/>
                <a:gd name="connsiteY7" fmla="*/ 2023479 h 3129096"/>
                <a:gd name="connsiteX8" fmla="*/ 494614 w 1989562"/>
                <a:gd name="connsiteY8" fmla="*/ 1459312 h 3129096"/>
                <a:gd name="connsiteX9" fmla="*/ 643862 w 1989562"/>
                <a:gd name="connsiteY9" fmla="*/ 481801 h 3129096"/>
                <a:gd name="connsiteX10" fmla="*/ 302196 w 1989562"/>
                <a:gd name="connsiteY10" fmla="*/ 657911 h 3129096"/>
                <a:gd name="connsiteX11" fmla="*/ 0 w 1989562"/>
                <a:gd name="connsiteY11" fmla="*/ 395733 h 3129096"/>
                <a:gd name="connsiteX12" fmla="*/ 788656 w 1989562"/>
                <a:gd name="connsiteY12" fmla="*/ 0 h 3129096"/>
                <a:gd name="connsiteX0" fmla="*/ 788656 w 1989562"/>
                <a:gd name="connsiteY0" fmla="*/ 0 h 3129096"/>
                <a:gd name="connsiteX1" fmla="*/ 1341106 w 1989562"/>
                <a:gd name="connsiteY1" fmla="*/ 333375 h 3129096"/>
                <a:gd name="connsiteX2" fmla="*/ 1130185 w 1989562"/>
                <a:gd name="connsiteY2" fmla="*/ 1396885 h 3129096"/>
                <a:gd name="connsiteX3" fmla="*/ 1856897 w 1989562"/>
                <a:gd name="connsiteY3" fmla="*/ 1649946 h 3129096"/>
                <a:gd name="connsiteX4" fmla="*/ 1989562 w 1989562"/>
                <a:gd name="connsiteY4" fmla="*/ 1878958 h 3129096"/>
                <a:gd name="connsiteX5" fmla="*/ 1927339 w 1989562"/>
                <a:gd name="connsiteY5" fmla="*/ 2925409 h 3129096"/>
                <a:gd name="connsiteX6" fmla="*/ 1528659 w 1989562"/>
                <a:gd name="connsiteY6" fmla="*/ 2906359 h 3129096"/>
                <a:gd name="connsiteX7" fmla="*/ 1573680 w 1989562"/>
                <a:gd name="connsiteY7" fmla="*/ 2023479 h 3129096"/>
                <a:gd name="connsiteX8" fmla="*/ 494614 w 1989562"/>
                <a:gd name="connsiteY8" fmla="*/ 1459312 h 3129096"/>
                <a:gd name="connsiteX9" fmla="*/ 643862 w 1989562"/>
                <a:gd name="connsiteY9" fmla="*/ 481801 h 3129096"/>
                <a:gd name="connsiteX10" fmla="*/ 302196 w 1989562"/>
                <a:gd name="connsiteY10" fmla="*/ 657911 h 3129096"/>
                <a:gd name="connsiteX11" fmla="*/ 0 w 1989562"/>
                <a:gd name="connsiteY11" fmla="*/ 395733 h 3129096"/>
                <a:gd name="connsiteX12" fmla="*/ 788656 w 1989562"/>
                <a:gd name="connsiteY12" fmla="*/ 0 h 3129096"/>
                <a:gd name="connsiteX0" fmla="*/ 788656 w 1990025"/>
                <a:gd name="connsiteY0" fmla="*/ 0 h 3129096"/>
                <a:gd name="connsiteX1" fmla="*/ 1341106 w 1990025"/>
                <a:gd name="connsiteY1" fmla="*/ 333375 h 3129096"/>
                <a:gd name="connsiteX2" fmla="*/ 1130185 w 1990025"/>
                <a:gd name="connsiteY2" fmla="*/ 1396885 h 3129096"/>
                <a:gd name="connsiteX3" fmla="*/ 1856897 w 1990025"/>
                <a:gd name="connsiteY3" fmla="*/ 1649946 h 3129096"/>
                <a:gd name="connsiteX4" fmla="*/ 1989562 w 1990025"/>
                <a:gd name="connsiteY4" fmla="*/ 1878958 h 3129096"/>
                <a:gd name="connsiteX5" fmla="*/ 1927339 w 1990025"/>
                <a:gd name="connsiteY5" fmla="*/ 2925409 h 3129096"/>
                <a:gd name="connsiteX6" fmla="*/ 1528659 w 1990025"/>
                <a:gd name="connsiteY6" fmla="*/ 2906359 h 3129096"/>
                <a:gd name="connsiteX7" fmla="*/ 1573680 w 1990025"/>
                <a:gd name="connsiteY7" fmla="*/ 2023479 h 3129096"/>
                <a:gd name="connsiteX8" fmla="*/ 494614 w 1990025"/>
                <a:gd name="connsiteY8" fmla="*/ 1459312 h 3129096"/>
                <a:gd name="connsiteX9" fmla="*/ 643862 w 1990025"/>
                <a:gd name="connsiteY9" fmla="*/ 481801 h 3129096"/>
                <a:gd name="connsiteX10" fmla="*/ 302196 w 1990025"/>
                <a:gd name="connsiteY10" fmla="*/ 657911 h 3129096"/>
                <a:gd name="connsiteX11" fmla="*/ 0 w 1990025"/>
                <a:gd name="connsiteY11" fmla="*/ 395733 h 3129096"/>
                <a:gd name="connsiteX12" fmla="*/ 788656 w 1990025"/>
                <a:gd name="connsiteY12" fmla="*/ 0 h 3129096"/>
                <a:gd name="connsiteX0" fmla="*/ 791945 w 1990025"/>
                <a:gd name="connsiteY0" fmla="*/ 0 h 3112650"/>
                <a:gd name="connsiteX1" fmla="*/ 1341106 w 1990025"/>
                <a:gd name="connsiteY1" fmla="*/ 316929 h 3112650"/>
                <a:gd name="connsiteX2" fmla="*/ 1130185 w 1990025"/>
                <a:gd name="connsiteY2" fmla="*/ 1380439 h 3112650"/>
                <a:gd name="connsiteX3" fmla="*/ 1856897 w 1990025"/>
                <a:gd name="connsiteY3" fmla="*/ 1633500 h 3112650"/>
                <a:gd name="connsiteX4" fmla="*/ 1989562 w 1990025"/>
                <a:gd name="connsiteY4" fmla="*/ 1862512 h 3112650"/>
                <a:gd name="connsiteX5" fmla="*/ 1927339 w 1990025"/>
                <a:gd name="connsiteY5" fmla="*/ 2908963 h 3112650"/>
                <a:gd name="connsiteX6" fmla="*/ 1528659 w 1990025"/>
                <a:gd name="connsiteY6" fmla="*/ 2889913 h 3112650"/>
                <a:gd name="connsiteX7" fmla="*/ 1573680 w 1990025"/>
                <a:gd name="connsiteY7" fmla="*/ 2007033 h 3112650"/>
                <a:gd name="connsiteX8" fmla="*/ 494614 w 1990025"/>
                <a:gd name="connsiteY8" fmla="*/ 1442866 h 3112650"/>
                <a:gd name="connsiteX9" fmla="*/ 643862 w 1990025"/>
                <a:gd name="connsiteY9" fmla="*/ 465355 h 3112650"/>
                <a:gd name="connsiteX10" fmla="*/ 302196 w 1990025"/>
                <a:gd name="connsiteY10" fmla="*/ 641465 h 3112650"/>
                <a:gd name="connsiteX11" fmla="*/ 0 w 1990025"/>
                <a:gd name="connsiteY11" fmla="*/ 379287 h 3112650"/>
                <a:gd name="connsiteX12" fmla="*/ 791945 w 1990025"/>
                <a:gd name="connsiteY12" fmla="*/ 0 h 3112650"/>
                <a:gd name="connsiteX0" fmla="*/ 791945 w 1990025"/>
                <a:gd name="connsiteY0" fmla="*/ 2826 h 3115476"/>
                <a:gd name="connsiteX1" fmla="*/ 1341106 w 1990025"/>
                <a:gd name="connsiteY1" fmla="*/ 319755 h 3115476"/>
                <a:gd name="connsiteX2" fmla="*/ 1130185 w 1990025"/>
                <a:gd name="connsiteY2" fmla="*/ 1383265 h 3115476"/>
                <a:gd name="connsiteX3" fmla="*/ 1856897 w 1990025"/>
                <a:gd name="connsiteY3" fmla="*/ 1636326 h 3115476"/>
                <a:gd name="connsiteX4" fmla="*/ 1989562 w 1990025"/>
                <a:gd name="connsiteY4" fmla="*/ 1865338 h 3115476"/>
                <a:gd name="connsiteX5" fmla="*/ 1927339 w 1990025"/>
                <a:gd name="connsiteY5" fmla="*/ 2911789 h 3115476"/>
                <a:gd name="connsiteX6" fmla="*/ 1528659 w 1990025"/>
                <a:gd name="connsiteY6" fmla="*/ 2892739 h 3115476"/>
                <a:gd name="connsiteX7" fmla="*/ 1573680 w 1990025"/>
                <a:gd name="connsiteY7" fmla="*/ 2009859 h 3115476"/>
                <a:gd name="connsiteX8" fmla="*/ 494614 w 1990025"/>
                <a:gd name="connsiteY8" fmla="*/ 1445692 h 3115476"/>
                <a:gd name="connsiteX9" fmla="*/ 643862 w 1990025"/>
                <a:gd name="connsiteY9" fmla="*/ 468181 h 3115476"/>
                <a:gd name="connsiteX10" fmla="*/ 302196 w 1990025"/>
                <a:gd name="connsiteY10" fmla="*/ 644291 h 3115476"/>
                <a:gd name="connsiteX11" fmla="*/ 0 w 1990025"/>
                <a:gd name="connsiteY11" fmla="*/ 382113 h 3115476"/>
                <a:gd name="connsiteX12" fmla="*/ 791945 w 1990025"/>
                <a:gd name="connsiteY12" fmla="*/ 2826 h 3115476"/>
                <a:gd name="connsiteX0" fmla="*/ 791945 w 1990025"/>
                <a:gd name="connsiteY0" fmla="*/ 3363 h 3116013"/>
                <a:gd name="connsiteX1" fmla="*/ 1341106 w 1990025"/>
                <a:gd name="connsiteY1" fmla="*/ 320292 h 3116013"/>
                <a:gd name="connsiteX2" fmla="*/ 1130185 w 1990025"/>
                <a:gd name="connsiteY2" fmla="*/ 1383802 h 3116013"/>
                <a:gd name="connsiteX3" fmla="*/ 1856897 w 1990025"/>
                <a:gd name="connsiteY3" fmla="*/ 1636863 h 3116013"/>
                <a:gd name="connsiteX4" fmla="*/ 1989562 w 1990025"/>
                <a:gd name="connsiteY4" fmla="*/ 1865875 h 3116013"/>
                <a:gd name="connsiteX5" fmla="*/ 1927339 w 1990025"/>
                <a:gd name="connsiteY5" fmla="*/ 2912326 h 3116013"/>
                <a:gd name="connsiteX6" fmla="*/ 1528659 w 1990025"/>
                <a:gd name="connsiteY6" fmla="*/ 2893276 h 3116013"/>
                <a:gd name="connsiteX7" fmla="*/ 1573680 w 1990025"/>
                <a:gd name="connsiteY7" fmla="*/ 2010396 h 3116013"/>
                <a:gd name="connsiteX8" fmla="*/ 494614 w 1990025"/>
                <a:gd name="connsiteY8" fmla="*/ 1446229 h 3116013"/>
                <a:gd name="connsiteX9" fmla="*/ 643862 w 1990025"/>
                <a:gd name="connsiteY9" fmla="*/ 468718 h 3116013"/>
                <a:gd name="connsiteX10" fmla="*/ 302196 w 1990025"/>
                <a:gd name="connsiteY10" fmla="*/ 644828 h 3116013"/>
                <a:gd name="connsiteX11" fmla="*/ 0 w 1990025"/>
                <a:gd name="connsiteY11" fmla="*/ 382650 h 3116013"/>
                <a:gd name="connsiteX12" fmla="*/ 791945 w 1990025"/>
                <a:gd name="connsiteY12" fmla="*/ 3363 h 3116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90025" h="3116013">
                  <a:moveTo>
                    <a:pt x="791945" y="3363"/>
                  </a:moveTo>
                  <a:cubicBezTo>
                    <a:pt x="867550" y="-30238"/>
                    <a:pt x="1374043" y="196009"/>
                    <a:pt x="1341106" y="320292"/>
                  </a:cubicBezTo>
                  <a:cubicBezTo>
                    <a:pt x="1270799" y="674795"/>
                    <a:pt x="1223516" y="1035878"/>
                    <a:pt x="1130185" y="1383802"/>
                  </a:cubicBezTo>
                  <a:cubicBezTo>
                    <a:pt x="1402024" y="1473637"/>
                    <a:pt x="1532431" y="1520712"/>
                    <a:pt x="1856897" y="1636863"/>
                  </a:cubicBezTo>
                  <a:cubicBezTo>
                    <a:pt x="1946403" y="1660196"/>
                    <a:pt x="1995365" y="1759101"/>
                    <a:pt x="1989562" y="1865875"/>
                  </a:cubicBezTo>
                  <a:cubicBezTo>
                    <a:pt x="1970603" y="2077904"/>
                    <a:pt x="1953721" y="2549222"/>
                    <a:pt x="1927339" y="2912326"/>
                  </a:cubicBezTo>
                  <a:cubicBezTo>
                    <a:pt x="1910665" y="3216257"/>
                    <a:pt x="1505863" y="3155087"/>
                    <a:pt x="1528659" y="2893276"/>
                  </a:cubicBezTo>
                  <a:cubicBezTo>
                    <a:pt x="1548052" y="2596790"/>
                    <a:pt x="1554287" y="2303592"/>
                    <a:pt x="1573680" y="2010396"/>
                  </a:cubicBezTo>
                  <a:cubicBezTo>
                    <a:pt x="998000" y="1882642"/>
                    <a:pt x="438766" y="1800938"/>
                    <a:pt x="494614" y="1446229"/>
                  </a:cubicBezTo>
                  <a:lnTo>
                    <a:pt x="643862" y="468718"/>
                  </a:lnTo>
                  <a:lnTo>
                    <a:pt x="302196" y="644828"/>
                  </a:lnTo>
                  <a:lnTo>
                    <a:pt x="0" y="382650"/>
                  </a:lnTo>
                  <a:cubicBezTo>
                    <a:pt x="267271" y="243064"/>
                    <a:pt x="498361" y="126503"/>
                    <a:pt x="791945" y="336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/>
            </a:p>
          </p:txBody>
        </p:sp>
        <p:sp>
          <p:nvSpPr>
            <p:cNvPr id="10" name="Freeform 53">
              <a:extLst>
                <a:ext uri="{FF2B5EF4-FFF2-40B4-BE49-F238E27FC236}">
                  <a16:creationId xmlns="" xmlns:a16="http://schemas.microsoft.com/office/drawing/2014/main" id="{EAEC9C73-7B2E-4791-8F89-6EDC0AD2D02C}"/>
                </a:ext>
              </a:extLst>
            </p:cNvPr>
            <p:cNvSpPr/>
            <p:nvPr/>
          </p:nvSpPr>
          <p:spPr>
            <a:xfrm>
              <a:off x="4268226" y="3097227"/>
              <a:ext cx="173691" cy="144150"/>
            </a:xfrm>
            <a:custGeom>
              <a:avLst/>
              <a:gdLst>
                <a:gd name="connsiteX0" fmla="*/ 95250 w 485775"/>
                <a:gd name="connsiteY0" fmla="*/ 0 h 466725"/>
                <a:gd name="connsiteX1" fmla="*/ 95250 w 485775"/>
                <a:gd name="connsiteY1" fmla="*/ 0 h 466725"/>
                <a:gd name="connsiteX2" fmla="*/ 485775 w 485775"/>
                <a:gd name="connsiteY2" fmla="*/ 161925 h 466725"/>
                <a:gd name="connsiteX3" fmla="*/ 371475 w 485775"/>
                <a:gd name="connsiteY3" fmla="*/ 466725 h 466725"/>
                <a:gd name="connsiteX4" fmla="*/ 0 w 485775"/>
                <a:gd name="connsiteY4" fmla="*/ 361950 h 466725"/>
                <a:gd name="connsiteX5" fmla="*/ 95250 w 485775"/>
                <a:gd name="connsiteY5" fmla="*/ 0 h 466725"/>
                <a:gd name="connsiteX0" fmla="*/ 55780 w 485775"/>
                <a:gd name="connsiteY0" fmla="*/ 9593 h 479607"/>
                <a:gd name="connsiteX1" fmla="*/ 95250 w 485775"/>
                <a:gd name="connsiteY1" fmla="*/ 12882 h 479607"/>
                <a:gd name="connsiteX2" fmla="*/ 485775 w 485775"/>
                <a:gd name="connsiteY2" fmla="*/ 174807 h 479607"/>
                <a:gd name="connsiteX3" fmla="*/ 371475 w 485775"/>
                <a:gd name="connsiteY3" fmla="*/ 479607 h 479607"/>
                <a:gd name="connsiteX4" fmla="*/ 0 w 485775"/>
                <a:gd name="connsiteY4" fmla="*/ 374832 h 479607"/>
                <a:gd name="connsiteX5" fmla="*/ 55780 w 485775"/>
                <a:gd name="connsiteY5" fmla="*/ 9593 h 479607"/>
                <a:gd name="connsiteX0" fmla="*/ 55780 w 485775"/>
                <a:gd name="connsiteY0" fmla="*/ 5709 h 475723"/>
                <a:gd name="connsiteX1" fmla="*/ 485775 w 485775"/>
                <a:gd name="connsiteY1" fmla="*/ 170923 h 475723"/>
                <a:gd name="connsiteX2" fmla="*/ 371475 w 485775"/>
                <a:gd name="connsiteY2" fmla="*/ 475723 h 475723"/>
                <a:gd name="connsiteX3" fmla="*/ 0 w 485775"/>
                <a:gd name="connsiteY3" fmla="*/ 370948 h 475723"/>
                <a:gd name="connsiteX4" fmla="*/ 55780 w 485775"/>
                <a:gd name="connsiteY4" fmla="*/ 5709 h 475723"/>
                <a:gd name="connsiteX0" fmla="*/ 55780 w 485775"/>
                <a:gd name="connsiteY0" fmla="*/ 0 h 470014"/>
                <a:gd name="connsiteX1" fmla="*/ 485775 w 485775"/>
                <a:gd name="connsiteY1" fmla="*/ 165214 h 470014"/>
                <a:gd name="connsiteX2" fmla="*/ 371475 w 485775"/>
                <a:gd name="connsiteY2" fmla="*/ 470014 h 470014"/>
                <a:gd name="connsiteX3" fmla="*/ 0 w 485775"/>
                <a:gd name="connsiteY3" fmla="*/ 365239 h 470014"/>
                <a:gd name="connsiteX4" fmla="*/ 55780 w 485775"/>
                <a:gd name="connsiteY4" fmla="*/ 0 h 470014"/>
                <a:gd name="connsiteX0" fmla="*/ 55780 w 485775"/>
                <a:gd name="connsiteY0" fmla="*/ 0 h 470014"/>
                <a:gd name="connsiteX1" fmla="*/ 485775 w 485775"/>
                <a:gd name="connsiteY1" fmla="*/ 165214 h 470014"/>
                <a:gd name="connsiteX2" fmla="*/ 371475 w 485775"/>
                <a:gd name="connsiteY2" fmla="*/ 470014 h 470014"/>
                <a:gd name="connsiteX3" fmla="*/ 0 w 485775"/>
                <a:gd name="connsiteY3" fmla="*/ 365239 h 470014"/>
                <a:gd name="connsiteX4" fmla="*/ 55780 w 485775"/>
                <a:gd name="connsiteY4" fmla="*/ 0 h 470014"/>
                <a:gd name="connsiteX0" fmla="*/ 55780 w 485775"/>
                <a:gd name="connsiteY0" fmla="*/ 0 h 470014"/>
                <a:gd name="connsiteX1" fmla="*/ 485775 w 485775"/>
                <a:gd name="connsiteY1" fmla="*/ 145479 h 470014"/>
                <a:gd name="connsiteX2" fmla="*/ 371475 w 485775"/>
                <a:gd name="connsiteY2" fmla="*/ 470014 h 470014"/>
                <a:gd name="connsiteX3" fmla="*/ 0 w 485775"/>
                <a:gd name="connsiteY3" fmla="*/ 365239 h 470014"/>
                <a:gd name="connsiteX4" fmla="*/ 55780 w 485775"/>
                <a:gd name="connsiteY4" fmla="*/ 0 h 470014"/>
                <a:gd name="connsiteX0" fmla="*/ 55780 w 485775"/>
                <a:gd name="connsiteY0" fmla="*/ 0 h 470014"/>
                <a:gd name="connsiteX1" fmla="*/ 485775 w 485775"/>
                <a:gd name="connsiteY1" fmla="*/ 145479 h 470014"/>
                <a:gd name="connsiteX2" fmla="*/ 371475 w 485775"/>
                <a:gd name="connsiteY2" fmla="*/ 470014 h 470014"/>
                <a:gd name="connsiteX3" fmla="*/ 0 w 485775"/>
                <a:gd name="connsiteY3" fmla="*/ 365239 h 470014"/>
                <a:gd name="connsiteX4" fmla="*/ 55780 w 485775"/>
                <a:gd name="connsiteY4" fmla="*/ 0 h 470014"/>
                <a:gd name="connsiteX0" fmla="*/ 55780 w 485775"/>
                <a:gd name="connsiteY0" fmla="*/ 0 h 473303"/>
                <a:gd name="connsiteX1" fmla="*/ 485775 w 485775"/>
                <a:gd name="connsiteY1" fmla="*/ 145479 h 473303"/>
                <a:gd name="connsiteX2" fmla="*/ 358319 w 485775"/>
                <a:gd name="connsiteY2" fmla="*/ 473303 h 473303"/>
                <a:gd name="connsiteX3" fmla="*/ 0 w 485775"/>
                <a:gd name="connsiteY3" fmla="*/ 365239 h 473303"/>
                <a:gd name="connsiteX4" fmla="*/ 55780 w 485775"/>
                <a:gd name="connsiteY4" fmla="*/ 0 h 473303"/>
                <a:gd name="connsiteX0" fmla="*/ 55780 w 508364"/>
                <a:gd name="connsiteY0" fmla="*/ 0 h 473303"/>
                <a:gd name="connsiteX1" fmla="*/ 485775 w 508364"/>
                <a:gd name="connsiteY1" fmla="*/ 145479 h 473303"/>
                <a:gd name="connsiteX2" fmla="*/ 358319 w 508364"/>
                <a:gd name="connsiteY2" fmla="*/ 473303 h 473303"/>
                <a:gd name="connsiteX3" fmla="*/ 0 w 508364"/>
                <a:gd name="connsiteY3" fmla="*/ 365239 h 473303"/>
                <a:gd name="connsiteX4" fmla="*/ 55780 w 508364"/>
                <a:gd name="connsiteY4" fmla="*/ 0 h 473303"/>
                <a:gd name="connsiteX0" fmla="*/ 55780 w 547301"/>
                <a:gd name="connsiteY0" fmla="*/ 0 h 473303"/>
                <a:gd name="connsiteX1" fmla="*/ 485775 w 547301"/>
                <a:gd name="connsiteY1" fmla="*/ 145479 h 473303"/>
                <a:gd name="connsiteX2" fmla="*/ 358319 w 547301"/>
                <a:gd name="connsiteY2" fmla="*/ 473303 h 473303"/>
                <a:gd name="connsiteX3" fmla="*/ 0 w 547301"/>
                <a:gd name="connsiteY3" fmla="*/ 365239 h 473303"/>
                <a:gd name="connsiteX4" fmla="*/ 55780 w 547301"/>
                <a:gd name="connsiteY4" fmla="*/ 0 h 473303"/>
                <a:gd name="connsiteX0" fmla="*/ 55780 w 540184"/>
                <a:gd name="connsiteY0" fmla="*/ 0 h 473303"/>
                <a:gd name="connsiteX1" fmla="*/ 472618 w 540184"/>
                <a:gd name="connsiteY1" fmla="*/ 129033 h 473303"/>
                <a:gd name="connsiteX2" fmla="*/ 358319 w 540184"/>
                <a:gd name="connsiteY2" fmla="*/ 473303 h 473303"/>
                <a:gd name="connsiteX3" fmla="*/ 0 w 540184"/>
                <a:gd name="connsiteY3" fmla="*/ 365239 h 473303"/>
                <a:gd name="connsiteX4" fmla="*/ 55780 w 540184"/>
                <a:gd name="connsiteY4" fmla="*/ 0 h 473303"/>
                <a:gd name="connsiteX0" fmla="*/ 55780 w 567919"/>
                <a:gd name="connsiteY0" fmla="*/ 0 h 473303"/>
                <a:gd name="connsiteX1" fmla="*/ 472618 w 567919"/>
                <a:gd name="connsiteY1" fmla="*/ 129033 h 473303"/>
                <a:gd name="connsiteX2" fmla="*/ 358319 w 567919"/>
                <a:gd name="connsiteY2" fmla="*/ 473303 h 473303"/>
                <a:gd name="connsiteX3" fmla="*/ 0 w 567919"/>
                <a:gd name="connsiteY3" fmla="*/ 365239 h 473303"/>
                <a:gd name="connsiteX4" fmla="*/ 55780 w 567919"/>
                <a:gd name="connsiteY4" fmla="*/ 0 h 473303"/>
                <a:gd name="connsiteX0" fmla="*/ 55780 w 542942"/>
                <a:gd name="connsiteY0" fmla="*/ 0 h 475196"/>
                <a:gd name="connsiteX1" fmla="*/ 472618 w 542942"/>
                <a:gd name="connsiteY1" fmla="*/ 129033 h 475196"/>
                <a:gd name="connsiteX2" fmla="*/ 358319 w 542942"/>
                <a:gd name="connsiteY2" fmla="*/ 473303 h 475196"/>
                <a:gd name="connsiteX3" fmla="*/ 0 w 542942"/>
                <a:gd name="connsiteY3" fmla="*/ 365239 h 475196"/>
                <a:gd name="connsiteX4" fmla="*/ 55780 w 542942"/>
                <a:gd name="connsiteY4" fmla="*/ 0 h 475196"/>
                <a:gd name="connsiteX0" fmla="*/ 55780 w 563681"/>
                <a:gd name="connsiteY0" fmla="*/ 0 h 473514"/>
                <a:gd name="connsiteX1" fmla="*/ 472618 w 563681"/>
                <a:gd name="connsiteY1" fmla="*/ 129033 h 473514"/>
                <a:gd name="connsiteX2" fmla="*/ 358319 w 563681"/>
                <a:gd name="connsiteY2" fmla="*/ 473303 h 473514"/>
                <a:gd name="connsiteX3" fmla="*/ 0 w 563681"/>
                <a:gd name="connsiteY3" fmla="*/ 365239 h 473514"/>
                <a:gd name="connsiteX4" fmla="*/ 55780 w 563681"/>
                <a:gd name="connsiteY4" fmla="*/ 0 h 473514"/>
                <a:gd name="connsiteX0" fmla="*/ 55780 w 570594"/>
                <a:gd name="connsiteY0" fmla="*/ 0 h 473549"/>
                <a:gd name="connsiteX1" fmla="*/ 472618 w 570594"/>
                <a:gd name="connsiteY1" fmla="*/ 129033 h 473549"/>
                <a:gd name="connsiteX2" fmla="*/ 358319 w 570594"/>
                <a:gd name="connsiteY2" fmla="*/ 473303 h 473549"/>
                <a:gd name="connsiteX3" fmla="*/ 0 w 570594"/>
                <a:gd name="connsiteY3" fmla="*/ 365239 h 473549"/>
                <a:gd name="connsiteX4" fmla="*/ 55780 w 570594"/>
                <a:gd name="connsiteY4" fmla="*/ 0 h 473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0594" h="473549">
                  <a:moveTo>
                    <a:pt x="55780" y="0"/>
                  </a:moveTo>
                  <a:cubicBezTo>
                    <a:pt x="255154" y="55472"/>
                    <a:pt x="321325" y="67144"/>
                    <a:pt x="472618" y="129033"/>
                  </a:cubicBezTo>
                  <a:cubicBezTo>
                    <a:pt x="620907" y="235019"/>
                    <a:pt x="614602" y="482439"/>
                    <a:pt x="358319" y="473303"/>
                  </a:cubicBezTo>
                  <a:lnTo>
                    <a:pt x="0" y="365239"/>
                  </a:lnTo>
                  <a:lnTo>
                    <a:pt x="5578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1" name="Freeform 54">
              <a:extLst>
                <a:ext uri="{FF2B5EF4-FFF2-40B4-BE49-F238E27FC236}">
                  <a16:creationId xmlns="" xmlns:a16="http://schemas.microsoft.com/office/drawing/2014/main" id="{D16A4B59-1667-40EA-9178-7C42B3C110EC}"/>
                </a:ext>
              </a:extLst>
            </p:cNvPr>
            <p:cNvSpPr/>
            <p:nvPr/>
          </p:nvSpPr>
          <p:spPr>
            <a:xfrm>
              <a:off x="3901602" y="3406743"/>
              <a:ext cx="219543" cy="631956"/>
            </a:xfrm>
            <a:custGeom>
              <a:avLst/>
              <a:gdLst>
                <a:gd name="connsiteX0" fmla="*/ 361950 w 704850"/>
                <a:gd name="connsiteY0" fmla="*/ 0 h 1981200"/>
                <a:gd name="connsiteX1" fmla="*/ 704850 w 704850"/>
                <a:gd name="connsiteY1" fmla="*/ 152400 h 1981200"/>
                <a:gd name="connsiteX2" fmla="*/ 333375 w 704850"/>
                <a:gd name="connsiteY2" fmla="*/ 1981200 h 1981200"/>
                <a:gd name="connsiteX3" fmla="*/ 0 w 704850"/>
                <a:gd name="connsiteY3" fmla="*/ 1895475 h 1981200"/>
                <a:gd name="connsiteX4" fmla="*/ 361950 w 704850"/>
                <a:gd name="connsiteY4" fmla="*/ 0 h 1981200"/>
                <a:gd name="connsiteX0" fmla="*/ 361950 w 704850"/>
                <a:gd name="connsiteY0" fmla="*/ 0 h 1931862"/>
                <a:gd name="connsiteX1" fmla="*/ 704850 w 704850"/>
                <a:gd name="connsiteY1" fmla="*/ 103062 h 1931862"/>
                <a:gd name="connsiteX2" fmla="*/ 333375 w 704850"/>
                <a:gd name="connsiteY2" fmla="*/ 1931862 h 1931862"/>
                <a:gd name="connsiteX3" fmla="*/ 0 w 704850"/>
                <a:gd name="connsiteY3" fmla="*/ 1846137 h 1931862"/>
                <a:gd name="connsiteX4" fmla="*/ 361950 w 704850"/>
                <a:gd name="connsiteY4" fmla="*/ 0 h 1931862"/>
                <a:gd name="connsiteX0" fmla="*/ 352082 w 704850"/>
                <a:gd name="connsiteY0" fmla="*/ 0 h 1961465"/>
                <a:gd name="connsiteX1" fmla="*/ 704850 w 704850"/>
                <a:gd name="connsiteY1" fmla="*/ 132665 h 1961465"/>
                <a:gd name="connsiteX2" fmla="*/ 333375 w 704850"/>
                <a:gd name="connsiteY2" fmla="*/ 1961465 h 1961465"/>
                <a:gd name="connsiteX3" fmla="*/ 0 w 704850"/>
                <a:gd name="connsiteY3" fmla="*/ 1875740 h 1961465"/>
                <a:gd name="connsiteX4" fmla="*/ 352082 w 704850"/>
                <a:gd name="connsiteY4" fmla="*/ 0 h 1961465"/>
                <a:gd name="connsiteX0" fmla="*/ 352082 w 704850"/>
                <a:gd name="connsiteY0" fmla="*/ 0 h 1961465"/>
                <a:gd name="connsiteX1" fmla="*/ 704850 w 704850"/>
                <a:gd name="connsiteY1" fmla="*/ 149111 h 1961465"/>
                <a:gd name="connsiteX2" fmla="*/ 333375 w 704850"/>
                <a:gd name="connsiteY2" fmla="*/ 1961465 h 1961465"/>
                <a:gd name="connsiteX3" fmla="*/ 0 w 704850"/>
                <a:gd name="connsiteY3" fmla="*/ 1875740 h 1961465"/>
                <a:gd name="connsiteX4" fmla="*/ 352082 w 704850"/>
                <a:gd name="connsiteY4" fmla="*/ 0 h 1961465"/>
                <a:gd name="connsiteX0" fmla="*/ 352082 w 694983"/>
                <a:gd name="connsiteY0" fmla="*/ 0 h 1961465"/>
                <a:gd name="connsiteX1" fmla="*/ 694983 w 694983"/>
                <a:gd name="connsiteY1" fmla="*/ 112929 h 1961465"/>
                <a:gd name="connsiteX2" fmla="*/ 333375 w 694983"/>
                <a:gd name="connsiteY2" fmla="*/ 1961465 h 1961465"/>
                <a:gd name="connsiteX3" fmla="*/ 0 w 694983"/>
                <a:gd name="connsiteY3" fmla="*/ 1875740 h 1961465"/>
                <a:gd name="connsiteX4" fmla="*/ 352082 w 694983"/>
                <a:gd name="connsiteY4" fmla="*/ 0 h 1961465"/>
                <a:gd name="connsiteX0" fmla="*/ 355371 w 698272"/>
                <a:gd name="connsiteY0" fmla="*/ 0 h 1961465"/>
                <a:gd name="connsiteX1" fmla="*/ 698272 w 698272"/>
                <a:gd name="connsiteY1" fmla="*/ 112929 h 1961465"/>
                <a:gd name="connsiteX2" fmla="*/ 336664 w 698272"/>
                <a:gd name="connsiteY2" fmla="*/ 1961465 h 1961465"/>
                <a:gd name="connsiteX3" fmla="*/ 0 w 698272"/>
                <a:gd name="connsiteY3" fmla="*/ 1852715 h 1961465"/>
                <a:gd name="connsiteX4" fmla="*/ 355371 w 698272"/>
                <a:gd name="connsiteY4" fmla="*/ 0 h 1961465"/>
                <a:gd name="connsiteX0" fmla="*/ 358190 w 701091"/>
                <a:gd name="connsiteY0" fmla="*/ 0 h 1961465"/>
                <a:gd name="connsiteX1" fmla="*/ 701091 w 701091"/>
                <a:gd name="connsiteY1" fmla="*/ 112929 h 1961465"/>
                <a:gd name="connsiteX2" fmla="*/ 339483 w 701091"/>
                <a:gd name="connsiteY2" fmla="*/ 1961465 h 1961465"/>
                <a:gd name="connsiteX3" fmla="*/ 2819 w 701091"/>
                <a:gd name="connsiteY3" fmla="*/ 1852715 h 1961465"/>
                <a:gd name="connsiteX4" fmla="*/ 358190 w 701091"/>
                <a:gd name="connsiteY4" fmla="*/ 0 h 1961465"/>
                <a:gd name="connsiteX0" fmla="*/ 357688 w 700589"/>
                <a:gd name="connsiteY0" fmla="*/ 0 h 2026835"/>
                <a:gd name="connsiteX1" fmla="*/ 700589 w 700589"/>
                <a:gd name="connsiteY1" fmla="*/ 112929 h 2026835"/>
                <a:gd name="connsiteX2" fmla="*/ 338981 w 700589"/>
                <a:gd name="connsiteY2" fmla="*/ 1961465 h 2026835"/>
                <a:gd name="connsiteX3" fmla="*/ 2317 w 700589"/>
                <a:gd name="connsiteY3" fmla="*/ 1852715 h 2026835"/>
                <a:gd name="connsiteX4" fmla="*/ 357688 w 700589"/>
                <a:gd name="connsiteY4" fmla="*/ 0 h 2026835"/>
                <a:gd name="connsiteX0" fmla="*/ 358067 w 700968"/>
                <a:gd name="connsiteY0" fmla="*/ 0 h 2054605"/>
                <a:gd name="connsiteX1" fmla="*/ 700968 w 700968"/>
                <a:gd name="connsiteY1" fmla="*/ 112929 h 2054605"/>
                <a:gd name="connsiteX2" fmla="*/ 339360 w 700968"/>
                <a:gd name="connsiteY2" fmla="*/ 1961465 h 2054605"/>
                <a:gd name="connsiteX3" fmla="*/ 2696 w 700968"/>
                <a:gd name="connsiteY3" fmla="*/ 1852715 h 2054605"/>
                <a:gd name="connsiteX4" fmla="*/ 358067 w 700968"/>
                <a:gd name="connsiteY4" fmla="*/ 0 h 2054605"/>
                <a:gd name="connsiteX0" fmla="*/ 359125 w 702026"/>
                <a:gd name="connsiteY0" fmla="*/ 0 h 2071089"/>
                <a:gd name="connsiteX1" fmla="*/ 702026 w 702026"/>
                <a:gd name="connsiteY1" fmla="*/ 112929 h 2071089"/>
                <a:gd name="connsiteX2" fmla="*/ 340418 w 702026"/>
                <a:gd name="connsiteY2" fmla="*/ 1961465 h 2071089"/>
                <a:gd name="connsiteX3" fmla="*/ 3754 w 702026"/>
                <a:gd name="connsiteY3" fmla="*/ 1852715 h 2071089"/>
                <a:gd name="connsiteX4" fmla="*/ 359125 w 702026"/>
                <a:gd name="connsiteY4" fmla="*/ 0 h 2071089"/>
                <a:gd name="connsiteX0" fmla="*/ 359125 w 698737"/>
                <a:gd name="connsiteY0" fmla="*/ 0 h 2071089"/>
                <a:gd name="connsiteX1" fmla="*/ 698737 w 698737"/>
                <a:gd name="connsiteY1" fmla="*/ 139242 h 2071089"/>
                <a:gd name="connsiteX2" fmla="*/ 340418 w 698737"/>
                <a:gd name="connsiteY2" fmla="*/ 1961465 h 2071089"/>
                <a:gd name="connsiteX3" fmla="*/ 3754 w 698737"/>
                <a:gd name="connsiteY3" fmla="*/ 1852715 h 2071089"/>
                <a:gd name="connsiteX4" fmla="*/ 359125 w 698737"/>
                <a:gd name="connsiteY4" fmla="*/ 0 h 2071089"/>
                <a:gd name="connsiteX0" fmla="*/ 359125 w 695448"/>
                <a:gd name="connsiteY0" fmla="*/ 0 h 2071089"/>
                <a:gd name="connsiteX1" fmla="*/ 695448 w 695448"/>
                <a:gd name="connsiteY1" fmla="*/ 152399 h 2071089"/>
                <a:gd name="connsiteX2" fmla="*/ 340418 w 695448"/>
                <a:gd name="connsiteY2" fmla="*/ 1961465 h 2071089"/>
                <a:gd name="connsiteX3" fmla="*/ 3754 w 695448"/>
                <a:gd name="connsiteY3" fmla="*/ 1852715 h 2071089"/>
                <a:gd name="connsiteX4" fmla="*/ 359125 w 695448"/>
                <a:gd name="connsiteY4" fmla="*/ 0 h 2071089"/>
                <a:gd name="connsiteX0" fmla="*/ 359125 w 695448"/>
                <a:gd name="connsiteY0" fmla="*/ 0 h 2084246"/>
                <a:gd name="connsiteX1" fmla="*/ 695448 w 695448"/>
                <a:gd name="connsiteY1" fmla="*/ 165556 h 2084246"/>
                <a:gd name="connsiteX2" fmla="*/ 340418 w 695448"/>
                <a:gd name="connsiteY2" fmla="*/ 1974622 h 2084246"/>
                <a:gd name="connsiteX3" fmla="*/ 3754 w 695448"/>
                <a:gd name="connsiteY3" fmla="*/ 1865872 h 2084246"/>
                <a:gd name="connsiteX4" fmla="*/ 359125 w 695448"/>
                <a:gd name="connsiteY4" fmla="*/ 0 h 2084246"/>
                <a:gd name="connsiteX0" fmla="*/ 335658 w 695448"/>
                <a:gd name="connsiteY0" fmla="*/ 0 h 2115537"/>
                <a:gd name="connsiteX1" fmla="*/ 695448 w 695448"/>
                <a:gd name="connsiteY1" fmla="*/ 196847 h 2115537"/>
                <a:gd name="connsiteX2" fmla="*/ 340418 w 695448"/>
                <a:gd name="connsiteY2" fmla="*/ 2005913 h 2115537"/>
                <a:gd name="connsiteX3" fmla="*/ 3754 w 695448"/>
                <a:gd name="connsiteY3" fmla="*/ 1897163 h 2115537"/>
                <a:gd name="connsiteX4" fmla="*/ 335658 w 695448"/>
                <a:gd name="connsiteY4" fmla="*/ 0 h 2115537"/>
                <a:gd name="connsiteX0" fmla="*/ 382093 w 741883"/>
                <a:gd name="connsiteY0" fmla="*/ 0 h 2110527"/>
                <a:gd name="connsiteX1" fmla="*/ 741883 w 741883"/>
                <a:gd name="connsiteY1" fmla="*/ 196847 h 2110527"/>
                <a:gd name="connsiteX2" fmla="*/ 386853 w 741883"/>
                <a:gd name="connsiteY2" fmla="*/ 2005913 h 2110527"/>
                <a:gd name="connsiteX3" fmla="*/ 3256 w 741883"/>
                <a:gd name="connsiteY3" fmla="*/ 1881516 h 2110527"/>
                <a:gd name="connsiteX4" fmla="*/ 382093 w 741883"/>
                <a:gd name="connsiteY4" fmla="*/ 0 h 2110527"/>
                <a:gd name="connsiteX0" fmla="*/ 381712 w 741502"/>
                <a:gd name="connsiteY0" fmla="*/ 0 h 2065676"/>
                <a:gd name="connsiteX1" fmla="*/ 741502 w 741502"/>
                <a:gd name="connsiteY1" fmla="*/ 196847 h 2065676"/>
                <a:gd name="connsiteX2" fmla="*/ 433406 w 741502"/>
                <a:gd name="connsiteY2" fmla="*/ 1935510 h 2065676"/>
                <a:gd name="connsiteX3" fmla="*/ 2875 w 741502"/>
                <a:gd name="connsiteY3" fmla="*/ 1881516 h 2065676"/>
                <a:gd name="connsiteX4" fmla="*/ 381712 w 741502"/>
                <a:gd name="connsiteY4" fmla="*/ 0 h 2065676"/>
                <a:gd name="connsiteX0" fmla="*/ 381955 w 741745"/>
                <a:gd name="connsiteY0" fmla="*/ 0 h 2065676"/>
                <a:gd name="connsiteX1" fmla="*/ 741745 w 741745"/>
                <a:gd name="connsiteY1" fmla="*/ 196847 h 2065676"/>
                <a:gd name="connsiteX2" fmla="*/ 402358 w 741745"/>
                <a:gd name="connsiteY2" fmla="*/ 1935510 h 2065676"/>
                <a:gd name="connsiteX3" fmla="*/ 3118 w 741745"/>
                <a:gd name="connsiteY3" fmla="*/ 1881516 h 2065676"/>
                <a:gd name="connsiteX4" fmla="*/ 381955 w 741745"/>
                <a:gd name="connsiteY4" fmla="*/ 0 h 2065676"/>
                <a:gd name="connsiteX0" fmla="*/ 381955 w 741745"/>
                <a:gd name="connsiteY0" fmla="*/ 0 h 2085163"/>
                <a:gd name="connsiteX1" fmla="*/ 741745 w 741745"/>
                <a:gd name="connsiteY1" fmla="*/ 196847 h 2085163"/>
                <a:gd name="connsiteX2" fmla="*/ 402358 w 741745"/>
                <a:gd name="connsiteY2" fmla="*/ 1935510 h 2085163"/>
                <a:gd name="connsiteX3" fmla="*/ 3118 w 741745"/>
                <a:gd name="connsiteY3" fmla="*/ 1881516 h 2085163"/>
                <a:gd name="connsiteX4" fmla="*/ 381955 w 741745"/>
                <a:gd name="connsiteY4" fmla="*/ 0 h 2085163"/>
                <a:gd name="connsiteX0" fmla="*/ 358703 w 718493"/>
                <a:gd name="connsiteY0" fmla="*/ 0 h 2063222"/>
                <a:gd name="connsiteX1" fmla="*/ 718493 w 718493"/>
                <a:gd name="connsiteY1" fmla="*/ 196847 h 2063222"/>
                <a:gd name="connsiteX2" fmla="*/ 379106 w 718493"/>
                <a:gd name="connsiteY2" fmla="*/ 1935510 h 2063222"/>
                <a:gd name="connsiteX3" fmla="*/ 3331 w 718493"/>
                <a:gd name="connsiteY3" fmla="*/ 1818935 h 2063222"/>
                <a:gd name="connsiteX4" fmla="*/ 358703 w 718493"/>
                <a:gd name="connsiteY4" fmla="*/ 0 h 2063222"/>
                <a:gd name="connsiteX0" fmla="*/ 361430 w 721220"/>
                <a:gd name="connsiteY0" fmla="*/ 0 h 2076040"/>
                <a:gd name="connsiteX1" fmla="*/ 721220 w 721220"/>
                <a:gd name="connsiteY1" fmla="*/ 196847 h 2076040"/>
                <a:gd name="connsiteX2" fmla="*/ 381833 w 721220"/>
                <a:gd name="connsiteY2" fmla="*/ 1935510 h 2076040"/>
                <a:gd name="connsiteX3" fmla="*/ 6058 w 721220"/>
                <a:gd name="connsiteY3" fmla="*/ 1818935 h 2076040"/>
                <a:gd name="connsiteX4" fmla="*/ 361430 w 721220"/>
                <a:gd name="connsiteY4" fmla="*/ 0 h 207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1220" h="2076040">
                  <a:moveTo>
                    <a:pt x="361430" y="0"/>
                  </a:moveTo>
                  <a:lnTo>
                    <a:pt x="721220" y="196847"/>
                  </a:lnTo>
                  <a:lnTo>
                    <a:pt x="381833" y="1935510"/>
                  </a:lnTo>
                  <a:cubicBezTo>
                    <a:pt x="282768" y="2179731"/>
                    <a:pt x="-48668" y="2083028"/>
                    <a:pt x="6058" y="1818935"/>
                  </a:cubicBezTo>
                  <a:lnTo>
                    <a:pt x="36143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2" name="Freeform 55">
              <a:extLst>
                <a:ext uri="{FF2B5EF4-FFF2-40B4-BE49-F238E27FC236}">
                  <a16:creationId xmlns="" xmlns:a16="http://schemas.microsoft.com/office/drawing/2014/main" id="{1A621DB9-74F4-49B0-A033-4B4804EC7138}"/>
                </a:ext>
              </a:extLst>
            </p:cNvPr>
            <p:cNvSpPr/>
            <p:nvPr/>
          </p:nvSpPr>
          <p:spPr>
            <a:xfrm>
              <a:off x="3789816" y="3019942"/>
              <a:ext cx="155882" cy="347368"/>
            </a:xfrm>
            <a:custGeom>
              <a:avLst/>
              <a:gdLst>
                <a:gd name="connsiteX0" fmla="*/ 219075 w 485775"/>
                <a:gd name="connsiteY0" fmla="*/ 0 h 1123950"/>
                <a:gd name="connsiteX1" fmla="*/ 485775 w 485775"/>
                <a:gd name="connsiteY1" fmla="*/ 257175 h 1123950"/>
                <a:gd name="connsiteX2" fmla="*/ 314325 w 485775"/>
                <a:gd name="connsiteY2" fmla="*/ 1123950 h 1123950"/>
                <a:gd name="connsiteX3" fmla="*/ 0 w 485775"/>
                <a:gd name="connsiteY3" fmla="*/ 962025 h 1123950"/>
                <a:gd name="connsiteX4" fmla="*/ 219075 w 485775"/>
                <a:gd name="connsiteY4" fmla="*/ 0 h 1123950"/>
                <a:gd name="connsiteX0" fmla="*/ 219075 w 485775"/>
                <a:gd name="connsiteY0" fmla="*/ 0 h 1041719"/>
                <a:gd name="connsiteX1" fmla="*/ 485775 w 485775"/>
                <a:gd name="connsiteY1" fmla="*/ 257175 h 1041719"/>
                <a:gd name="connsiteX2" fmla="*/ 337350 w 485775"/>
                <a:gd name="connsiteY2" fmla="*/ 1041719 h 1041719"/>
                <a:gd name="connsiteX3" fmla="*/ 0 w 485775"/>
                <a:gd name="connsiteY3" fmla="*/ 962025 h 1041719"/>
                <a:gd name="connsiteX4" fmla="*/ 219075 w 485775"/>
                <a:gd name="connsiteY4" fmla="*/ 0 h 1041719"/>
                <a:gd name="connsiteX0" fmla="*/ 219075 w 495643"/>
                <a:gd name="connsiteY0" fmla="*/ 0 h 1041719"/>
                <a:gd name="connsiteX1" fmla="*/ 495643 w 495643"/>
                <a:gd name="connsiteY1" fmla="*/ 283488 h 1041719"/>
                <a:gd name="connsiteX2" fmla="*/ 337350 w 495643"/>
                <a:gd name="connsiteY2" fmla="*/ 1041719 h 1041719"/>
                <a:gd name="connsiteX3" fmla="*/ 0 w 495643"/>
                <a:gd name="connsiteY3" fmla="*/ 962025 h 1041719"/>
                <a:gd name="connsiteX4" fmla="*/ 219075 w 495643"/>
                <a:gd name="connsiteY4" fmla="*/ 0 h 1041719"/>
                <a:gd name="connsiteX0" fmla="*/ 219075 w 495643"/>
                <a:gd name="connsiteY0" fmla="*/ 0 h 1128272"/>
                <a:gd name="connsiteX1" fmla="*/ 495643 w 495643"/>
                <a:gd name="connsiteY1" fmla="*/ 283488 h 1128272"/>
                <a:gd name="connsiteX2" fmla="*/ 337350 w 495643"/>
                <a:gd name="connsiteY2" fmla="*/ 1041719 h 1128272"/>
                <a:gd name="connsiteX3" fmla="*/ 0 w 495643"/>
                <a:gd name="connsiteY3" fmla="*/ 962025 h 1128272"/>
                <a:gd name="connsiteX4" fmla="*/ 219075 w 495643"/>
                <a:gd name="connsiteY4" fmla="*/ 0 h 1128272"/>
                <a:gd name="connsiteX0" fmla="*/ 219075 w 495643"/>
                <a:gd name="connsiteY0" fmla="*/ 0 h 1159854"/>
                <a:gd name="connsiteX1" fmla="*/ 495643 w 495643"/>
                <a:gd name="connsiteY1" fmla="*/ 283488 h 1159854"/>
                <a:gd name="connsiteX2" fmla="*/ 337350 w 495643"/>
                <a:gd name="connsiteY2" fmla="*/ 1041719 h 1159854"/>
                <a:gd name="connsiteX3" fmla="*/ 0 w 495643"/>
                <a:gd name="connsiteY3" fmla="*/ 962025 h 1159854"/>
                <a:gd name="connsiteX4" fmla="*/ 219075 w 495643"/>
                <a:gd name="connsiteY4" fmla="*/ 0 h 1159854"/>
                <a:gd name="connsiteX0" fmla="*/ 219075 w 495643"/>
                <a:gd name="connsiteY0" fmla="*/ 0 h 1145450"/>
                <a:gd name="connsiteX1" fmla="*/ 495643 w 495643"/>
                <a:gd name="connsiteY1" fmla="*/ 283488 h 1145450"/>
                <a:gd name="connsiteX2" fmla="*/ 337350 w 495643"/>
                <a:gd name="connsiteY2" fmla="*/ 1041719 h 1145450"/>
                <a:gd name="connsiteX3" fmla="*/ 0 w 495643"/>
                <a:gd name="connsiteY3" fmla="*/ 962025 h 1145450"/>
                <a:gd name="connsiteX4" fmla="*/ 219075 w 495643"/>
                <a:gd name="connsiteY4" fmla="*/ 0 h 1145450"/>
                <a:gd name="connsiteX0" fmla="*/ 219075 w 495643"/>
                <a:gd name="connsiteY0" fmla="*/ 0 h 1144013"/>
                <a:gd name="connsiteX1" fmla="*/ 495643 w 495643"/>
                <a:gd name="connsiteY1" fmla="*/ 283488 h 1144013"/>
                <a:gd name="connsiteX2" fmla="*/ 337350 w 495643"/>
                <a:gd name="connsiteY2" fmla="*/ 1041719 h 1144013"/>
                <a:gd name="connsiteX3" fmla="*/ 0 w 495643"/>
                <a:gd name="connsiteY3" fmla="*/ 962025 h 1144013"/>
                <a:gd name="connsiteX4" fmla="*/ 219075 w 495643"/>
                <a:gd name="connsiteY4" fmla="*/ 0 h 1144013"/>
                <a:gd name="connsiteX0" fmla="*/ 219075 w 495643"/>
                <a:gd name="connsiteY0" fmla="*/ 0 h 1141141"/>
                <a:gd name="connsiteX1" fmla="*/ 495643 w 495643"/>
                <a:gd name="connsiteY1" fmla="*/ 283488 h 1141141"/>
                <a:gd name="connsiteX2" fmla="*/ 337350 w 495643"/>
                <a:gd name="connsiteY2" fmla="*/ 1041719 h 1141141"/>
                <a:gd name="connsiteX3" fmla="*/ 0 w 495643"/>
                <a:gd name="connsiteY3" fmla="*/ 962025 h 1141141"/>
                <a:gd name="connsiteX4" fmla="*/ 219075 w 495643"/>
                <a:gd name="connsiteY4" fmla="*/ 0 h 1141141"/>
                <a:gd name="connsiteX0" fmla="*/ 219075 w 495643"/>
                <a:gd name="connsiteY0" fmla="*/ 0 h 1141141"/>
                <a:gd name="connsiteX1" fmla="*/ 495643 w 495643"/>
                <a:gd name="connsiteY1" fmla="*/ 283488 h 1141141"/>
                <a:gd name="connsiteX2" fmla="*/ 337350 w 495643"/>
                <a:gd name="connsiteY2" fmla="*/ 1041719 h 1141141"/>
                <a:gd name="connsiteX3" fmla="*/ 0 w 495643"/>
                <a:gd name="connsiteY3" fmla="*/ 962025 h 1141141"/>
                <a:gd name="connsiteX4" fmla="*/ 219075 w 495643"/>
                <a:gd name="connsiteY4" fmla="*/ 0 h 1141141"/>
                <a:gd name="connsiteX0" fmla="*/ 219075 w 505510"/>
                <a:gd name="connsiteY0" fmla="*/ 0 h 1141141"/>
                <a:gd name="connsiteX1" fmla="*/ 505510 w 505510"/>
                <a:gd name="connsiteY1" fmla="*/ 260463 h 1141141"/>
                <a:gd name="connsiteX2" fmla="*/ 337350 w 505510"/>
                <a:gd name="connsiteY2" fmla="*/ 1041719 h 1141141"/>
                <a:gd name="connsiteX3" fmla="*/ 0 w 505510"/>
                <a:gd name="connsiteY3" fmla="*/ 962025 h 1141141"/>
                <a:gd name="connsiteX4" fmla="*/ 219075 w 505510"/>
                <a:gd name="connsiteY4" fmla="*/ 0 h 1141141"/>
                <a:gd name="connsiteX0" fmla="*/ 219075 w 512088"/>
                <a:gd name="connsiteY0" fmla="*/ 0 h 1141141"/>
                <a:gd name="connsiteX1" fmla="*/ 512088 w 512088"/>
                <a:gd name="connsiteY1" fmla="*/ 250595 h 1141141"/>
                <a:gd name="connsiteX2" fmla="*/ 337350 w 512088"/>
                <a:gd name="connsiteY2" fmla="*/ 1041719 h 1141141"/>
                <a:gd name="connsiteX3" fmla="*/ 0 w 512088"/>
                <a:gd name="connsiteY3" fmla="*/ 962025 h 1141141"/>
                <a:gd name="connsiteX4" fmla="*/ 219075 w 512088"/>
                <a:gd name="connsiteY4" fmla="*/ 0 h 1141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2088" h="1141141">
                  <a:moveTo>
                    <a:pt x="219075" y="0"/>
                  </a:moveTo>
                  <a:lnTo>
                    <a:pt x="512088" y="250595"/>
                  </a:lnTo>
                  <a:lnTo>
                    <a:pt x="337350" y="1041719"/>
                  </a:lnTo>
                  <a:cubicBezTo>
                    <a:pt x="215032" y="1222373"/>
                    <a:pt x="617" y="1133316"/>
                    <a:pt x="0" y="962025"/>
                  </a:cubicBezTo>
                  <a:cubicBezTo>
                    <a:pt x="73025" y="641350"/>
                    <a:pt x="119736" y="320675"/>
                    <a:pt x="21907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  <p:pic>
        <p:nvPicPr>
          <p:cNvPr id="13" name="Zástupný symbol obráz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9375"/>
          <a:stretch>
            <a:fillRect/>
          </a:stretch>
        </p:blipFill>
        <p:spPr>
          <a:xfrm>
            <a:off x="4853377" y="62988"/>
            <a:ext cx="7222204" cy="6666649"/>
          </a:xfrm>
          <a:prstGeom prst="rect">
            <a:avLst/>
          </a:prstGeom>
        </p:spPr>
      </p:pic>
      <p:sp>
        <p:nvSpPr>
          <p:cNvPr id="14" name="Oval 7">
            <a:extLst>
              <a:ext uri="{FF2B5EF4-FFF2-40B4-BE49-F238E27FC236}">
                <a16:creationId xmlns="" xmlns:a16="http://schemas.microsoft.com/office/drawing/2014/main" id="{B0124C58-218F-4D9A-B381-E9273AB05816}"/>
              </a:ext>
            </a:extLst>
          </p:cNvPr>
          <p:cNvSpPr/>
          <p:nvPr/>
        </p:nvSpPr>
        <p:spPr>
          <a:xfrm>
            <a:off x="1279752" y="3041851"/>
            <a:ext cx="1019312" cy="1019312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5" name="Obdĺžnik 14"/>
          <p:cNvSpPr/>
          <p:nvPr/>
        </p:nvSpPr>
        <p:spPr>
          <a:xfrm>
            <a:off x="-39429" y="4327739"/>
            <a:ext cx="482696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3600" b="1" i="1" dirty="0"/>
              <a:t>Odborné </a:t>
            </a:r>
            <a:r>
              <a:rPr lang="sk-SK" sz="3600" b="1" i="1" dirty="0" smtClean="0"/>
              <a:t>vzdelávanie</a:t>
            </a:r>
          </a:p>
          <a:p>
            <a:r>
              <a:rPr lang="sk-SK" sz="3600" b="1" i="1" dirty="0" smtClean="0"/>
              <a:t> rozdelené na úrovne</a:t>
            </a:r>
            <a:endParaRPr lang="sk-SK" sz="3600" b="1" i="1" dirty="0"/>
          </a:p>
        </p:txBody>
      </p:sp>
    </p:spTree>
    <p:extLst>
      <p:ext uri="{BB962C8B-B14F-4D97-AF65-F5344CB8AC3E}">
        <p14:creationId xmlns:p14="http://schemas.microsoft.com/office/powerpoint/2010/main" val="405663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obrázka 9"/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9" r="12519"/>
          <a:stretch>
            <a:fillRect/>
          </a:stretch>
        </p:blipFill>
        <p:spPr>
          <a:xfrm>
            <a:off x="7785841" y="684379"/>
            <a:ext cx="4516972" cy="4516972"/>
          </a:xfrm>
        </p:spPr>
      </p:pic>
      <p:sp>
        <p:nvSpPr>
          <p:cNvPr id="2" name="Zástupný symbol textu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accent2">
                    <a:lumMod val="50000"/>
                  </a:schemeClr>
                </a:solidFill>
              </a:rPr>
              <a:t>Odborné vzdelávanie </a:t>
            </a:r>
            <a:endParaRPr lang="sk-SK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Zástupný symbol obrázka 7"/>
          <p:cNvPicPr>
            <a:picLocks noGrp="1" noChangeAspect="1"/>
          </p:cNvPicPr>
          <p:nvPr>
            <p:ph type="pic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9" r="12519"/>
          <a:stretch>
            <a:fillRect/>
          </a:stretch>
        </p:blipFill>
        <p:spPr>
          <a:xfrm>
            <a:off x="191541" y="854014"/>
            <a:ext cx="4422081" cy="4422081"/>
          </a:xfrm>
        </p:spPr>
      </p:pic>
      <p:pic>
        <p:nvPicPr>
          <p:cNvPr id="11" name="Zástupný symbol obrázka 10"/>
          <p:cNvPicPr>
            <a:picLocks noGrp="1" noChangeAspect="1"/>
          </p:cNvPicPr>
          <p:nvPr>
            <p:ph type="pic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" b="1176"/>
          <a:stretch>
            <a:fillRect/>
          </a:stretch>
        </p:blipFill>
        <p:spPr>
          <a:xfrm>
            <a:off x="1228884" y="3507680"/>
            <a:ext cx="4545384" cy="3328868"/>
          </a:xfrm>
        </p:spPr>
      </p:pic>
      <p:pic>
        <p:nvPicPr>
          <p:cNvPr id="9" name="Zástupný symbol obrázka 8"/>
          <p:cNvPicPr>
            <a:picLocks noGrp="1" noChangeAspect="1"/>
          </p:cNvPicPr>
          <p:nvPr>
            <p:ph type="pic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9" r="12519"/>
          <a:stretch>
            <a:fillRect/>
          </a:stretch>
        </p:blipFill>
        <p:spPr>
          <a:xfrm>
            <a:off x="3799882" y="1220902"/>
            <a:ext cx="4620489" cy="4620489"/>
          </a:xfrm>
        </p:spPr>
      </p:pic>
      <p:pic>
        <p:nvPicPr>
          <p:cNvPr id="12" name="Zástupný symbol obrázka 11"/>
          <p:cNvPicPr>
            <a:picLocks noGrp="1" noChangeAspect="1"/>
          </p:cNvPicPr>
          <p:nvPr>
            <p:ph type="pic" idx="1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" b="1176"/>
          <a:stretch>
            <a:fillRect/>
          </a:stretch>
        </p:blipFill>
        <p:spPr>
          <a:xfrm>
            <a:off x="6444792" y="3507680"/>
            <a:ext cx="4545384" cy="3328868"/>
          </a:xfrm>
        </p:spPr>
      </p:pic>
    </p:spTree>
    <p:extLst>
      <p:ext uri="{BB962C8B-B14F-4D97-AF65-F5344CB8AC3E}">
        <p14:creationId xmlns:p14="http://schemas.microsoft.com/office/powerpoint/2010/main" val="313861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obráz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5" r="11675"/>
          <a:stretch>
            <a:fillRect/>
          </a:stretch>
        </p:blipFill>
        <p:spPr>
          <a:xfrm>
            <a:off x="146768" y="141735"/>
            <a:ext cx="6599207" cy="6457119"/>
          </a:xfrm>
          <a:prstGeom prst="roundRect">
            <a:avLst>
              <a:gd name="adj" fmla="val 5377"/>
            </a:avLst>
          </a:prstGeom>
        </p:spPr>
      </p:pic>
      <p:pic>
        <p:nvPicPr>
          <p:cNvPr id="3" name="Zástupný symbol obrázka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975" y="1878223"/>
            <a:ext cx="5308600" cy="3981450"/>
          </a:xfrm>
          <a:prstGeom prst="roundRect">
            <a:avLst>
              <a:gd name="adj" fmla="val 5377"/>
            </a:avLst>
          </a:prstGeom>
        </p:spPr>
      </p:pic>
    </p:spTree>
    <p:extLst>
      <p:ext uri="{BB962C8B-B14F-4D97-AF65-F5344CB8AC3E}">
        <p14:creationId xmlns:p14="http://schemas.microsoft.com/office/powerpoint/2010/main" val="166906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abstract bubbl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F0074"/>
      </a:accent1>
      <a:accent2>
        <a:srgbClr val="B600E0"/>
      </a:accent2>
      <a:accent3>
        <a:srgbClr val="2FD0BC"/>
      </a:accent3>
      <a:accent4>
        <a:srgbClr val="6166F0"/>
      </a:accent4>
      <a:accent5>
        <a:srgbClr val="D8D8D8"/>
      </a:accent5>
      <a:accent6>
        <a:srgbClr val="262626"/>
      </a:accent6>
      <a:hlink>
        <a:srgbClr val="BFBFBF"/>
      </a:hlink>
      <a:folHlink>
        <a:srgbClr val="BFBFB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bstract bubbl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F0074"/>
      </a:accent1>
      <a:accent2>
        <a:srgbClr val="B600E0"/>
      </a:accent2>
      <a:accent3>
        <a:srgbClr val="2FD0BC"/>
      </a:accent3>
      <a:accent4>
        <a:srgbClr val="6166F0"/>
      </a:accent4>
      <a:accent5>
        <a:srgbClr val="D8D8D8"/>
      </a:accent5>
      <a:accent6>
        <a:srgbClr val="262626"/>
      </a:accent6>
      <a:hlink>
        <a:srgbClr val="BFBFBF"/>
      </a:hlink>
      <a:folHlink>
        <a:srgbClr val="BFBFB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bstract bubbl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F0074"/>
      </a:accent1>
      <a:accent2>
        <a:srgbClr val="B600E0"/>
      </a:accent2>
      <a:accent3>
        <a:srgbClr val="2FD0BC"/>
      </a:accent3>
      <a:accent4>
        <a:srgbClr val="6166F0"/>
      </a:accent4>
      <a:accent5>
        <a:srgbClr val="D8D8D8"/>
      </a:accent5>
      <a:accent6>
        <a:srgbClr val="262626"/>
      </a:accent6>
      <a:hlink>
        <a:srgbClr val="BFBFBF"/>
      </a:hlink>
      <a:folHlink>
        <a:srgbClr val="BFBFB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4369</TotalTime>
  <Words>441</Words>
  <Application>Microsoft Office PowerPoint</Application>
  <PresentationFormat>Širokouhlá</PresentationFormat>
  <Paragraphs>79</Paragraphs>
  <Slides>21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3</vt:i4>
      </vt:variant>
      <vt:variant>
        <vt:lpstr>Nadpisy snímok</vt:lpstr>
      </vt:variant>
      <vt:variant>
        <vt:i4>21</vt:i4>
      </vt:variant>
    </vt:vector>
  </HeadingPairs>
  <TitlesOfParts>
    <vt:vector size="28" baseType="lpstr">
      <vt:lpstr>Arial Unicode MS</vt:lpstr>
      <vt:lpstr>Arial</vt:lpstr>
      <vt:lpstr>Calibri</vt:lpstr>
      <vt:lpstr>Open Sans</vt:lpstr>
      <vt:lpstr>Cover and End Slide Master</vt:lpstr>
      <vt:lpstr>Contents Slide Master</vt:lpstr>
      <vt:lpstr>Section Break Slide Master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Konto Microsoft</cp:lastModifiedBy>
  <cp:revision>139</cp:revision>
  <dcterms:created xsi:type="dcterms:W3CDTF">2018-04-24T17:14:44Z</dcterms:created>
  <dcterms:modified xsi:type="dcterms:W3CDTF">2020-05-06T09:00:58Z</dcterms:modified>
</cp:coreProperties>
</file>